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62" r:id="rId3"/>
    <p:sldId id="264" r:id="rId4"/>
    <p:sldId id="261" r:id="rId5"/>
    <p:sldId id="269" r:id="rId6"/>
    <p:sldId id="265" r:id="rId7"/>
    <p:sldId id="266" r:id="rId8"/>
    <p:sldId id="267" r:id="rId9"/>
    <p:sldId id="268" r:id="rId10"/>
    <p:sldId id="270" r:id="rId11"/>
    <p:sldId id="263" r:id="rId12"/>
    <p:sldId id="271" r:id="rId13"/>
    <p:sldId id="285" r:id="rId14"/>
    <p:sldId id="286" r:id="rId15"/>
    <p:sldId id="287" r:id="rId16"/>
    <p:sldId id="288" r:id="rId17"/>
    <p:sldId id="295" r:id="rId18"/>
    <p:sldId id="290" r:id="rId19"/>
    <p:sldId id="296" r:id="rId20"/>
    <p:sldId id="279" r:id="rId21"/>
    <p:sldId id="298" r:id="rId22"/>
    <p:sldId id="29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75" d="100"/>
          <a:sy n="75" d="100"/>
        </p:scale>
        <p:origin x="-114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39:06.7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 timeOffset="317.476">7602 16210 0,'0'0'0,"0"-17"15,18 17 1,17-18-16,-17-17 15,0 17-15,17-17 16,-18 17-16,1-17 0,0 35 16,-18-18-16,17 0 0,-17 36 31,0 17-15,18 1-16,-18-19 0,35 54 15,-17-53 1,0-1-16,17 1 0,-17-1 0</inkml:trace>
  <inkml:trace contextRef="#ctx0" brushRef="#br0" timeOffset="5557.5371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 timeOffset="11076.6778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 timeOffset="15966.8731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 timeOffset="19213.4124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 timeOffset="49423.1137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 timeOffset="53387.4322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 timeOffset="72920.6365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 timeOffset="74456.6832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 timeOffset="81041.6511">9684 3140 0,'0'-18'47,"0"36"-16,0 52-15,0-34 0,0-1-16,0 18 0,0-18 15,0 53-15,17-35 16,-17-18-16,0 18 15,0-17-15,18-1 0,-18 35 16,0-34-16,0-19 16,0 1-16,0 0 15,18-1-15,-18 1 16,0-36 0,-18 18-16,0 0 15,18-17-15</inkml:trace>
  <inkml:trace contextRef="#ctx0" brushRef="#br0" timeOffset="81444.2324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 timeOffset="84848.7764">16439 4022 0,'0'-18'16,"18"18"15,-18-18-15,0 36 15,0 17-31,0 1 16,0 17-16,0-18 15,0 18-15,18 17 0,-18-17 16,0 0-16,17-18 16,-17 71-16,18-71 0,-18 18 15,0-17-15,0-1 16,0 0-16,0 1 0,0-19 15,0 1-15,0-1 0</inkml:trace>
  <inkml:trace contextRef="#ctx0" brushRef="#br0" timeOffset="85167.1661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 timeOffset="86268.5341">23178 4957 0,'0'-18'0,"-18"18"16,18 18 15,0-1-31,0 18 16,0 1-1,0 70-15,18-54 0,-18 19 16,0-18-16,17 18 0,-17-1 15,18-17-15,-1 35 16,-17-53-16,0 1 16,18-1-16,-18-17 0,0-1 15,-18 1-15,1 0 16</inkml:trace>
  <inkml:trace contextRef="#ctx0" brushRef="#br0" timeOffset="86555.5095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 timeOffset="146249.8382">7585 10601 0,'0'-18'0,"0"1"16,0-1 0,0 36 15,0-1-15,17 1-16,-17 17 15,0 1-15,0-1 16,0 0-16,0 0 0,0 1 15,0-19-15,0 19 0,0-19 16,0 1-16,18-1 16</inkml:trace>
  <inkml:trace contextRef="#ctx0" brushRef="#br0" timeOffset="146515.8881">7479 10901 0,'0'0'0,"18"17"0,-1 1 15,1 0 1,-1 17 0,-17-17-16,18-18 0,-18 17 15,18 1-15,-1-18 16,1-18-1,0 1-15,-1-19 16,1 19-16,17-1 16,-17 0-16,-1 1 0,-17-1 15,18 18-15,-18 18 16,0-1-16</inkml:trace>
  <inkml:trace contextRef="#ctx0" brushRef="#br0" timeOffset="149617.5593">4727 9102 0,'0'-18'15,"0"0"1,0 36 62,0 0-78,0-1 16,0 19-16,0-1 0,0-17 15,0-1-15,0 1 16,0 17-16,18-17 0,-18-1 15,0-34 17,0-1-32</inkml:trace>
  <inkml:trace contextRef="#ctx0" brushRef="#br0" timeOffset="150089.0639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 timeOffset="151698.0697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 timeOffset="151973.5212">14199 10777 0,'0'0'15,"0"18"1,0 0-16,18 17 16,0 0-16,-1 0 15,1 18-15,0-17 0,-1-1 16,1-17-16,17-1 0,36 1 16,-36-18-16,18-18 15,0 1-15,35-36 16,-35 17-16,35-34 15,-53 35-15,1-1 16,-19 1-16,-17 17 0</inkml:trace>
  <inkml:trace contextRef="#ctx0" brushRef="#br0" timeOffset="154689.5597">4251 8678 0</inkml:trace>
  <inkml:trace contextRef="#ctx0" brushRef="#br0" timeOffset="154987.4445">4251 8678 0,'0'0'16,"18"0"-16,-18-17 31,0 34 16,0 36-16,0 0-31,0-18 0,-18 36 16,18-18-16,0 17 0,0 1 16,-18 0-16,18 52 15,0-70-15,0 0 16,0-18-16,18 0 0,0 1 15,-18-19-15,17 1 16,1-18 0,-18-18-16</inkml:trace>
  <inkml:trace contextRef="#ctx0" brushRef="#br0" timeOffset="155772.7948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 timeOffset="158099.3872">20638 10089 0,'0'18'31,"0"0"-31,0-1 16,-18 36-16,18-17 15,-18 16-15,18 1 0,-17 53 16,17-53-16,0 18 16,0-36-16,0 0 15,0-17-15,0 17 16,0-52 15</inkml:trace>
  <inkml:trace contextRef="#ctx0" brushRef="#br0" timeOffset="158348.7463">20373 10548 0,'0'18'16,"18"-1"-16,-36-52 0,36 88 0,-1-18 16,1 18-16,17 0 15,-17-35-15,-18-1 16,17-17-16,1 0 16,0 0-16,17 0 0,-17-17 15,17-1-15,0 0 16,36-52-16,-36 52 15,18-35-15,-35 36 0</inkml:trace>
  <inkml:trace contextRef="#ctx0" brushRef="#br0" timeOffset="186247.0628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 timeOffset="187318.2744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 timeOffset="188291.1249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 timeOffset="189103.2476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 timeOffset="189449.6662">5786 9895 0,'35'0'16,"-18"0"-16,-69 0 0,122 0 15,-52 0-15</inkml:trace>
  <inkml:trace contextRef="#ctx0" brushRef="#br0" timeOffset="219148.079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 timeOffset="219295.8956">3228 17498 0,'35'0'16,"-70"0"-16,141 17 0,-71-17 15,0 0-15</inkml:trace>
  <inkml:trace contextRef="#ctx0" brushRef="#br0" timeOffset="219606.3531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 timeOffset="220037.9718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 timeOffset="220156.4808">4410 17657 0,'17'35'15,"-34"-70"-15,52 105 0,-17-17 16,-1-53-16,1 0 0,0 0 16</inkml:trace>
  <inkml:trace contextRef="#ctx0" brushRef="#br0" timeOffset="220273.9522">4463 17410 0,'35'17'32</inkml:trace>
  <inkml:trace contextRef="#ctx0" brushRef="#br0" timeOffset="220515.837">4674 17674 0,'0'0'16,"36"106"-16,-19-71 16,1-17-16,35 0 15,-36-18-15,19 0 0,-19-18 16,19-17-16,-36 17 0,17-17 15,-17 17-15,0-17 16,-17-18-16,-1 35 0,0-17 16,-17 17-16,17 18 15,-17 0-15,0 0 0,17 18 16,1 17-16</inkml:trace>
  <inkml:trace contextRef="#ctx0" brushRef="#br0" timeOffset="226407.3754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 timeOffset="226654.0894">6809 17180 0,'17'18'16,"1"0"-16,17-1 0,18 18 16,0-17-16,0 0 15,0-1-15,0 1 16,70 35-16,-70-18 15,-18-17-15,1 17 0,-1 0 16,-17 1-16,-18-1 16,0 0-16,-36 18 0,-52-18 15,53-17-15,-18 0 16,0-1-16,0 1 16,18 0-16</inkml:trace>
  <inkml:trace contextRef="#ctx0" brushRef="#br0" timeOffset="229888.0165">8608 16845 0,'0'-17'15,"0"-1"1,0 0-1,0 36 32,0 0-31,0-1-16,0 1 16,17-1-16,-17 19 0,0-19 15,0 36-15,0-17 16,18-1-16,-18 0 0,0 0 15,18 18-15,-1-17 16,1 34-16,-18-52 0,18 17 16,-1-17-16,-17-1 15,18 1-15,0-18 0</inkml:trace>
  <inkml:trace contextRef="#ctx0" brushRef="#br0" timeOffset="230171.0919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 timeOffset="230550.6218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 timeOffset="231255.5632">10336 16845 0,'0'18'16,"0"-1"-16,0 19 15,0-1-15,0 0 16,0 1-16,0 16 0,18 37 15,-18-54-15,0 0 16,18 0-16,-18-17 0,17 0 16,-17-1-16,18 1 15</inkml:trace>
  <inkml:trace contextRef="#ctx0" brushRef="#br0" timeOffset="231731.3127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 timeOffset="232273.3094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 timeOffset="233129.9173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 timeOffset="233496.8166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 timeOffset="233571.2844">9737 18274 0,'0'18'0,"35"-1"31</inkml:trace>
  <inkml:trace contextRef="#ctx0" brushRef="#br0" timeOffset="233691.4357">9843 18168 0,'0'-18'16,"0"36"-16,0-71 0,-18 53 0,18-17 15,0-1-15,18 18 16</inkml:trace>
  <inkml:trace contextRef="#ctx0" brushRef="#br0" timeOffset="233904.1475">9931 18221 0,'17'0'0,"-34"0"0,70 35 16,-53-17 0,17 0-16,1-1 0,0 1 15,17-1-15,-18-17 0,1 0 16,35 0-16,-35 0 15,-1-17-15,1-1 0,-18-17 16,0-18-16,-18 18 16,1-1-16,-19 19 0,1-1 15,0 18-15,-36-17 16,18 34 0,18 1-16</inkml:trace>
  <inkml:trace contextRef="#ctx0" brushRef="#br0" timeOffset="234366.1865">10830 18115 0,'0'0'16,"53"71"-16,-35-36 16,-1 0-16,1 71 15,17-71-15,-17 1 0,0-1 16,-1-35-16,1 18 16,0-18-16,-1 0 0,1-18 15,-18 0-15,0-17 0,0-18 16,0 18-16,0 0 15,0-1-15,0 1 0,0 17 16,18 18 0,-1 18-16</inkml:trace>
  <inkml:trace contextRef="#ctx0" brushRef="#br0" timeOffset="234944.3732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 timeOffset="235263.4859">12030 18150 0,'0'0'15,"0"-17"-15,-18-1 16,0 18 0,1 0-16,-1 0 0,18 18 15,-17-1-15,17 1 16,-18 35-16,36-35 0,-1-1 15,1 1-15,-1 0 16,19-1-16,-1-17 0,0 0 16,18-17-16,-35 17 15,-1-18-15,1 0 16,0-17-16</inkml:trace>
  <inkml:trace contextRef="#ctx0" brushRef="#br0" timeOffset="235760.2945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 timeOffset="236010.1365">12647 18327 0,'0'0'32,"0"0"-32,0-53 15,18 18-15,-1-1 16,-17 1-16,0 17 15,18 1-15,-18-1 0,0 1 32,0 34-17,18-17 1</inkml:trace>
  <inkml:trace contextRef="#ctx0" brushRef="#br0" timeOffset="236384.2753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 timeOffset="236873.9707">12488 18186 0,'-17'0'15,"17"17"-15,-36 54 16,19-18 0,-1-18-16,18-17 15,-17-1-15</inkml:trace>
  <inkml:trace contextRef="#ctx0" brushRef="#br0" timeOffset="247330.0139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 timeOffset="247635.4456">14393 17286 0,'18'0'32,"70"18"-17,-53-18 1,1 0-16,17 0 0,-18 0 16,0 17-16,36-17 15,-36 18-15,-17-18 0,-18 18 16,0-1-16,0 1 15,-36 0-15,1 17 16,0-17-16,0 17 0,-1-18 16,-52 54-16,53-18 15,0-18-15,-1-17 0,19 17 16</inkml:trace>
  <inkml:trace contextRef="#ctx0" brushRef="#br0" timeOffset="256006.9204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 timeOffset="256327.3021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 timeOffset="256589.3036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 timeOffset="256910.5033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 timeOffset="257662.4883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 timeOffset="257983.1263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 timeOffset="258523.4557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 timeOffset="260401.353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 timeOffset="262100.4084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 timeOffset="262271.0266">16722 18203 0,'0'0'0,"17"0"0,1 18 15,0-18-15,17 0 16,0 0-16,-17 0 0</inkml:trace>
  <inkml:trace contextRef="#ctx0" brushRef="#br0" timeOffset="262998.0629">17674 18062 0,'0'0'0,"18"0"15,17 0 1,0 0-16,18-17 15,-17-1-15,16 18 0,72-35 16,-71 35-16,0-18 16,-18 18-16,0-18 0,-17 18 15</inkml:trace>
  <inkml:trace contextRef="#ctx0" brushRef="#br0" timeOffset="263144.9641">17974 18150 0,'0'36'16,"18"-1"-16,-36-106 0,36 177 15,-1-70-15,-17-1 0,0 18 16,18-18-16,-18 0 0</inkml:trace>
  <inkml:trace contextRef="#ctx0" brushRef="#br0" timeOffset="267782.9362">19156 17233 0,'0'18'16,"17"-18"0,36 0-16,0 0 15,0 0-15,18 0 0,-18 17 16,17-17-16,1-17 15,-1 17-15,1 0 0,-1 0 16,54 0-16,-71 0 16,35-18-16,-53 18 15,1 0-15,-19 0 16,1-17-16,0 17 0,-36-18 16,0 0-16</inkml:trace>
  <inkml:trace contextRef="#ctx0" brushRef="#br0" timeOffset="268040.4045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 timeOffset="269440.5427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 timeOffset="269723.8156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 timeOffset="270274.0981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 timeOffset="270569.7086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 timeOffset="272102.5128">23777 17216 0,'36'0'16,"-19"0"-1,18 0-15,89 0 16,-54 0-16,19 0 16,-19 0-16,18 0 0,18 0 15,-18 0-15,-17-18 0,17 18 16,-17 0-16,35-18 0,-54 18 15,-34 0 1,0 0-16,-18-17 0</inkml:trace>
  <inkml:trace contextRef="#ctx0" brushRef="#br0" timeOffset="272318.9688">24642 17004 0,'17'0'15,"18"0"-15,-87 0 0,157 0 16,-16 35-16,-37-17 0,72 17 16,-89-17-1,36 35-15,-71-18 16,17-17-16,-17 17 0,-17-18 16,-1 1-16,-17 0 0,0-1 15,-1 1-15,1 0 16,-18-1-16,18-17 15</inkml:trace>
  <inkml:trace contextRef="#ctx0" brushRef="#br0" timeOffset="273948.2896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 timeOffset="274551.8131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 timeOffset="274729.4415">26723 17216 0,'18'0'16,"-1"-18"-16,1 18 0,-1-18 15,36 1 1,0-1-16,-17 0 0,-1 1 15,0-1-15,0-17 16,-17 17-16,-18 1 0,-18 17 16</inkml:trace>
  <inkml:trace contextRef="#ctx0" brushRef="#br0" timeOffset="274890.0328">26776 16863 0,'0'35'0,"0"-70"15,17 105-15,1-17 0,-18-17 16,18 16-16,-18-16 0,17 17 16,1 17-16,-18-52 15,18 17-15,-18-17 0,17-1 16</inkml:trace>
  <inkml:trace contextRef="#ctx0" brushRef="#br0" timeOffset="275416.3548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 timeOffset="275839.3198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 timeOffset="277865.1689">28610 16704 0,'-17'0'16,"-1"18"-16,-17 17 15,-18 88-15,35-34 16,1-1-16,-1 0 0,-17 0 15,17 0-15,0-17 16,18 70-16,0-88 0,18-18 16,-18 1-16,0-19 0</inkml:trace>
  <inkml:trace contextRef="#ctx0" brushRef="#br0" timeOffset="278532.282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 timeOffset="278882.443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 timeOffset="279621.699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 timeOffset="280130.042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 timeOffset="293559.384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 timeOffset="296299.7566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 timeOffset="297408.7151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 timeOffset="298982.2865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 timeOffset="326945.0234">10442 3316 0,'18'18'0,"-18"-1"0,0 1 15,0 17-15,0 18 16,18-17-16,-1-19 16,-17 1-16,18-18 0,-1 17 15,1-17-15,0-17 16</inkml:trace>
  <inkml:trace contextRef="#ctx0" brushRef="#br0" timeOffset="327061.0677">10583 3422 0,'18'18'0,"17"35"31,-17-36-15,0 1-16</inkml:trace>
  <inkml:trace contextRef="#ctx0" brushRef="#br0" timeOffset="327408.1063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 timeOffset="327576.1469">11359 3792 0,'0'18'16,"0"-36"-16,0 54 0,0-19 0,0 1 16,18 17-1,0-35-15,-1 18 16,1-18-16,0 0 15</inkml:trace>
  <inkml:trace contextRef="#ctx0" brushRef="#br0" timeOffset="327666.8999">11289 3598 0,'0'-17'15</inkml:trace>
  <inkml:trace contextRef="#ctx0" brushRef="#br0" timeOffset="328065.0526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 timeOffset="328366.003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 timeOffset="328577.0892">12118 3351 0,'0'0'16,"0"36"0,0-1-16,0 0 15,0 18-15,18 0 0,-1 88 16,-17-88 0,0 18-16,18-36 0,-18 18 15,0 17-15,17-52 16,-17 0-16,18 17 15</inkml:trace>
  <inkml:trace contextRef="#ctx0" brushRef="#br0" timeOffset="328862.6814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 timeOffset="329061.2644">12753 3316 0,'0'0'0,"0"18"16,-18-1-16,18 19 16,0-19-16,0 19 0,0-19 15,0 19-15,0-19 16</inkml:trace>
  <inkml:trace contextRef="#ctx0" brushRef="#br0" timeOffset="329196.0874">12912 3387 0,'0'0'15,"0"35"-15,0-17 0,0 17 16,0-17-16,0-1 0,-18 1 15</inkml:trace>
  <inkml:trace contextRef="#ctx0" brushRef="#br0" timeOffset="331179.5425">10389 4092 0,'-17'18'0,"34"-36"0,-52 54 16,0-1-16,17-18 15,0 1-15,18 0 0,-17-1 16,17 1-16,-18 0 0,18-1 16,0 1-1,0 0-15</inkml:trace>
  <inkml:trace contextRef="#ctx0" brushRef="#br0" timeOffset="331421.0236">10160 4180 0,'0'18'0,"0"-36"16,0 54-16,-18-19 0,18 1 15,-17 17-15,17-17 0,0 17 16,17 0-16,-17-17 16,18 0-16,0-1 0,-1-17 15,1 0-15,0 18 16,17-36-16,-18 18 16,1 0-16,0-17 0,-1 17 15</inkml:trace>
  <inkml:trace contextRef="#ctx0" brushRef="#br0" timeOffset="333507.7168">24165 5909 0,'0'-18'47,"18"18"-47,17-35 16,0 17-16,1-34 0,17 16 16,0-17-16,52-70 15,-52 52-15,-17 18 0,17-17 16,-36 17-16,18 0 15,-17 0-15,0 18 0,-18 17 16,0-17-16,0 17 16,-18 1-16,-52 34 31</inkml:trace>
  <inkml:trace contextRef="#ctx0" brushRef="#br0" timeOffset="333816.9027">24095 5644 0,'-18'18'15,"18"17"1,0 1-16,-18 17 0,1-1 16,17-16-16,0 17 15,17 0-15,1-36 0,0 1 16,-1 0-16,19-18 16,17 0-16,-18 0 0,18-18 15,0 18-15,-18-18 0,0 18 16,1 0-16</inkml:trace>
  <inkml:trace contextRef="#ctx0" brushRef="#br0" timeOffset="334968.3828">24765 3916 0,'0'53'31,"18"-18"-31,-18 0 0,17 18 15,1-35-15,-18 0 16,18-1-16</inkml:trace>
  <inkml:trace contextRef="#ctx0" brushRef="#br0" timeOffset="335113.4759">24888 4022 0,'18'0'0,"0"53"15,-1-36 1,-17 19-16,18-1 16,-18 0-16,18 0 0</inkml:trace>
  <inkml:trace contextRef="#ctx0" brushRef="#br0" timeOffset="335558.5029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 timeOffset="336150.8145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 timeOffset="336880.7271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 timeOffset="337058.4024">27040 4092 0,'0'36'0,"0"-72"0,-17 89 0,17-18 15,17-17-15,1-18 16</inkml:trace>
  <inkml:trace contextRef="#ctx0" brushRef="#br0" timeOffset="337191.9135">27252 4022 0,'0'17'0,"0"-34"0,0 52 16,0-17-16,0 17 15,0-17-15,0-1 16,0 18-16,0-17 0</inkml:trace>
  <inkml:trace contextRef="#ctx0" brushRef="#br0" timeOffset="358936.1557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 timeOffset="359195.2959">6191 13018 0,'18'0'16,"0"0"-1,-1 0-15,36 0 16,-18 0-16,1 0 15,-1 0-15,0 0 0,0 0 16,1 17-16,34-17 16,-34 18-16,-19-1 0,1-17 15,-18 18-15,0 0 0,-35 70 32,-1-70-32,1 17 15,0 0-15,17 0 0,-17 1 16,-36 34-16</inkml:trace>
  <inkml:trace contextRef="#ctx0" brushRef="#br0" timeOffset="362457.5804">27234 12859 0,'0'0'0,"36"0"16,-1 0-16,18-18 16,0 18-16,70-18 15,-52 18-15,17-17 0,-17 17 16,17-18-16,0 1 16,0 17-16,-17-18 0,70 18 15,-88-18-15,0 18 16,-36 0-16,-34 0 15,-19 0-15</inkml:trace>
  <inkml:trace contextRef="#ctx0" brushRef="#br0" timeOffset="362811.7564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49:17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3175 6033 0,'-18'0'0,"36"0"31,0 0-16,17 0 1,-17 17 0,34-17-1,-16 0-15,-1 0 0,36 0 16,87-17-16,-69-1 16,-1 0-16,18 18 0,-1-17 15,1 17-15,106 0 16,-89 0-16,-17 0 15,0 17-15,106 1 16,-106-18-16,-18 0 0,88 0 16,-35 0-1,-88 0-15,-18 0 16,36-18-16,-71 1 16</inkml:trace>
  <inkml:trace contextRef="#ctx0" brushRef="#br0" timeOffset="986.4964">10160 5980 0,'18'0'15,"70"0"1,-35 0-16,106 0 15,-54 17-15,142-17 16,-123 18-16,17-18 16,-18 0-16,124 18 15,-141-18-15,-18 0 16,-17 0-16</inkml:trace>
  <inkml:trace contextRef="#ctx0" brushRef="#br0" timeOffset="9693.9755">22154 6015 0,'0'-18'15,"18"18"1,53-17-16,-36 17 15,35-18-15,1 18 0,141-35 16,-106 35-16,17-18 16,159 0-16,-123 18 15,0 0-15,17 0 16,18 0-16,177 18 16,-177-18-16,158 18 15,-175-18-15,-18 0 16,-18 0-16,-18 0 0,1 0 15,-19 0-15,1 0 0,18 0 16,-107 0-16</inkml:trace>
  <inkml:trace contextRef="#ctx0" brushRef="#br0" timeOffset="14258.0388">7285 7303 0,'53'0'16,"-18"0"-16,0 0 15,89-18-15,-36 18 16,0 0-16,124-18 15,-89 1-15,18 17 0,-17-18 16,193-17 0,-158 17-16,18 0 0,-1 1 15,-17-1-15,-1 0 0,125-17 16,-177 18-16,-18 17 16,-18 0-16,-17 0 0</inkml:trace>
  <inkml:trace contextRef="#ctx0" brushRef="#br0" timeOffset="15054.8217">15910 7144 0,'36'0'16,"-1"0"-16,53 0 16,0 0-16,0 0 15,36 0-15,-1 0 0,18 0 16,195 0-16,-160 17 16,159-17-1,18 0-15,-194 0 16,-1 0-16,72-17 15,-160 17-15,-34-18 16</inkml:trace>
  <inkml:trace contextRef="#ctx0" brushRef="#br0" timeOffset="19680.5299">3916 8167 0,'0'0'0,"17"17"0,19 19 16,-19-1-16,72 36 15,-54-54-15,18 18 16,0-17-16,-18 17 0,53 18 16,-53-35-1,18 17-15,-35-17 16,0 0-16,-1-18 15,-17-18 1</inkml:trace>
  <inkml:trace contextRef="#ctx0" brushRef="#br0" timeOffset="19847.302">4410 8114 0,'0'0'0,"-18"0"0,-35 53 15,18-18-15,-36 36 16,36-18-16,0-18 0,-18 53 16,35-35-16,1 0 15</inkml:trace>
  <inkml:trace contextRef="#ctx0" brushRef="#br0" timeOffset="20209.6551">4833 8467 0,'0'35'0,"0"-70"0,0 88 15,0-36-15,0 1 0,18 0 16,-18-1-16,0 1 16,35 17-16</inkml:trace>
  <inkml:trace contextRef="#ctx0" brushRef="#br0" timeOffset="20954.6019">5256 7885 0,'18'17'32,"17"36"-17,1 0-15,17-18 16,52 54-16,-52-37 16,71 37-16,-71-54 15,35 53-15,-53-53 16,36 36-16,-54-53 15,19 17-15,-36-53 32</inkml:trace>
  <inkml:trace contextRef="#ctx0" brushRef="#br0" timeOffset="21143.3082">5750 7955 0,'-17'53'16,"-1"0"-16,-35 53 16,35-53-16,-34 70 15,34-70 1,0 53-16,18-71 16,0 53-16,0-70 15,18 0-15</inkml:trace>
  <inkml:trace contextRef="#ctx0" brushRef="#br0" timeOffset="21443.8767">6244 8114 0,'-35'18'0,"0"17"16,17 18-16,0 53 15,18-54-15,36 54 16,-1-70-16,0-1 0,18-17 16,0-1-16,-18-17 15,71-17-15,-71-19 16,1 1-16,17-36 16,-53 18-16,-18-35 15,-17 53-15,-54-53 16,-16 53-1,52 17-15,0 18 0,18 0 16</inkml:trace>
  <inkml:trace contextRef="#ctx0" brushRef="#br0" timeOffset="21821.747">6897 8484 0,'0'53'0,"0"-106"0,0 124 16,-18-89 0,1-35-1,17 18-15,-18-18 0,0-53 16,18 53-16,0 0 16,36-35-16,-19 35 15,54 0 1,-18 53-16,17 0 15,-52 18-15,-1 35 16,-17 0-16,-17 17 16,-1-52-16,-17 35 15,0-18-15,17-17 16,0 0-16,36-1 16,0 1-16,35 17 15,-1-17-15,-16-18 16,34 35-16,-34-35 15,17 18-15,-36-18 16,1 0-16</inkml:trace>
  <inkml:trace contextRef="#ctx0" brushRef="#br0" timeOffset="22417.3197">7867 8149 0,'18'0'31,"-18"18"-31,35-1 16,18 54-16,-36-36 0,19 1 15,-19-1-15,19 0 16,34 18-16,-35-18 16,18-17-16,-35 0 15,17-18-15,-17-18 16,-18-17-1</inkml:trace>
  <inkml:trace contextRef="#ctx0" brushRef="#br0" timeOffset="22571.5343">8202 8149 0,'0'0'0,"-18"53"15,1-18-15,-18 54 16,17-54-16,0 18 0,-17 17 15,35-52-15,18 35 16</inkml:trace>
  <inkml:trace contextRef="#ctx0" brushRef="#br0" timeOffset="22740.0342">8537 8431 0,'0'71'16,"0"-142"-16,-17 177 0,17-70 16,0-19-16,0 18 0,0-17 15,17 17 1,-17-17-16,18-18 0</inkml:trace>
  <inkml:trace contextRef="#ctx0" brushRef="#br0" timeOffset="23852.5661">8378 8467 0,'-17'0'0,"17"-18"15,0 0-15,17 1 16,36 17 0,-35 0-1,17 17-15,1 19 16,-19-1-16,1 0 0,0-17 16,-18 52-16,-18-34 15,-35 17 1,0 0-16,35-36 0,1 1 15,17-1 1,17-17-16,19 0 16,70 0-16,-71 0 15,71-17-15</inkml:trace>
  <inkml:trace contextRef="#ctx0" brushRef="#br0" timeOffset="24647.4678">9066 7867 0,'0'18'31,"36"35"-31,-19-18 16,19 18-16,17-18 16,-18 18-16,18 0 0,0-18 0,70 71 15,-70-71-15,-18 0 16,18 1-16,18 17 16,-36-36-16,-35 1 15,18-18-15</inkml:trace>
  <inkml:trace contextRef="#ctx0" brushRef="#br0" timeOffset="24835.7488">9472 7920 0,'0'0'15,"-35"53"-15,0 0 0,-18 53 16,17-54-16,-34 90 15,52-90-15,1 1 16,-1 0-16,18-17 0,18-1 16,-1 0-16,1-35 0</inkml:trace>
  <inkml:trace contextRef="#ctx0" brushRef="#br0" timeOffset="25170.46">9948 7938 0,'0'0'15,"-53"52"-15,18 1 0,0 71 16,35-54-16,18 71 16,17-88-16,53 36 15,-53-72-15,71 1 16,-53-18-16,0-18 15,0 1-15,-18-19 16,0-52-16,-17 35 16,-36-35-16,-17 35 15,0 0-15,0 18 0,-18-18 16,-53 0 0,71 18-16,-18 17 15,53 1-15,17 34 16,19-17-16,-1 0 15</inkml:trace>
  <inkml:trace contextRef="#ctx0" brushRef="#br0" timeOffset="25560.2841">10513 8343 0,'17'88'15,"-34"-176"-15,34 194 0,1-71 16,-18-52-1,-35-54 1,17 18-16,1-53 16,-1 53-16,18 1 15,0-19-15,0 18 16,18 18-16,-1-18 0,18 35 16,54-17-16,-54 35 15,53 18-15,-53-1 16,-17 19-16,-18 52 15,0-53-15,-53 18 16,18-18-16,-36 0 16,54-17-16,-19-18 15,36 18-15,18-1 16,17 1-16,71 17 16,-53-17-16,0 0 15,53-1 1,-71 1-16,36-1 15,-71 19-15</inkml:trace>
  <inkml:trace contextRef="#ctx0" brushRef="#br0" timeOffset="26170.7168">11465 8149 0,'18'18'15,"-18"-1"-15,35-17 16,18 53-16,-18-35 16,18 17-16,18 1 15,-36-19-15,18 18 16,-35-35-16,-1 0 15</inkml:trace>
  <inkml:trace contextRef="#ctx0" brushRef="#br0" timeOffset="26338.1118">11748 8202 0,'0'0'0,"-18"35"15,-17 71-15,17-53 16,18 0-16,-18-18 0,36 1 16,-18-1-16,18-17 0</inkml:trace>
  <inkml:trace contextRef="#ctx0" brushRef="#br0" timeOffset="26677.8493">12047 8273 0,'18'0'0,"17"0"15,-17 0-15,0 0 0,-1 35 16,1-17 0,-36 34-1,18-34-15,0 17 16,0-17-16,18 0 0,17-1 15,-17 1-15,-1-18 16,-17 18-16,18-18 0,-18 17 16,18-17-1,-18 18-15,0 0 16,-18-1-16,0-17 16,1 0-16,-1 0 15,-17 18-15,17-18 16,-17 0-1,17 0 1</inkml:trace>
  <inkml:trace contextRef="#ctx0" brushRef="#br0" timeOffset="28522.9071">12665 7849 0,'0'18'94,"35"17"-79,0 1-15,36 52 16,-18-35-16,-18 0 0,18-1 16,0 1-16,53 36 15,-71-37-15,36 1 16,-36-35-16,-18 0 16,1-1-16,-36-17 15,1-17 1</inkml:trace>
  <inkml:trace contextRef="#ctx0" brushRef="#br0" timeOffset="28758.5797">13106 7832 0,'0'17'0,"-53"89"16,18-53-16,-36 88 16,36-70-16,-18 70 15,35-71-15,18 19 16,0-54 0,18 0-16</inkml:trace>
  <inkml:trace contextRef="#ctx0" brushRef="#br0" timeOffset="29096.5354">13423 8043 0,'0'0'0,"-17"0"16,-1 53-16,0-17 15,1 69-15,52 1 16,-17-71-16,52 36 16,-17-36-16,18-17 15,-18-18 1,17-35-16,-35 17 0,-17-17 16,0-1-16,-1 1 15,-34-53-15,-1 35 16,-35-35-16,0 53 15,-17-54 1,34 72-16,-17-18 16,36 17-16,-1 36 15</inkml:trace>
  <inkml:trace contextRef="#ctx0" brushRef="#br0" timeOffset="29479.6881">13970 8220 0,'0'0'16,"18"106"-16,-18-71 0,17 35 15,1-52-15,-18 0 16,18-18 0,-18-18-16,0-17 15,0-36-15,-18 18 16,18-53-16,0 54 15,18-37 1,-1 54-16,36-35 16,-18 70-16,36-18 15,-36 36-15,-17-1 16,-18 18-16,0-17 0,-18 70 16,1-52-16,-36 34 15,17-52-15,-17 17 16,53-17-16,0 17 15,0-17-15,53-1 16,-17-17-16,52 18 16,-53-18-16,0 0 15,1 0-15,-19 0 16</inkml:trace>
  <inkml:trace contextRef="#ctx0" brushRef="#br0" timeOffset="29601.6291">14552 8343 0,'35'0'16,"-17"0"-16,0 0 15,-1 0-15</inkml:trace>
  <inkml:trace contextRef="#ctx0" brushRef="#br0" timeOffset="29713.1537">14870 8326 0</inkml:trace>
  <inkml:trace contextRef="#ctx0" brushRef="#br0" timeOffset="29830.7138">15169 8343 0</inkml:trace>
  <inkml:trace contextRef="#ctx0" brushRef="#br0" timeOffset="29963.2563">15328 8378 0,'35'0'16,"-70"0"-16,88 0 0,-35 18 16</inkml:trace>
  <inkml:trace contextRef="#ctx0" brushRef="#br0" timeOffset="30991.9607">16034 7902 0,'-18'-17'15,"18"-1"-15,18 36 16,-1 17-16,19 0 0,52 71 15,-18-35-15,36 52 16,-35-70-16,35 35 16,-53-53-1,17 36-15,-52-53 16,-1-18-16</inkml:trace>
  <inkml:trace contextRef="#ctx0" brushRef="#br0" timeOffset="31176.3917">16369 7973 0,'0'0'0,"-53"70"0,35-17 16,-17 0-16,17 18 15,1-18-15,-1 0 0,18-1 0,18 1 16,17 36-1,18-54-15</inkml:trace>
  <inkml:trace contextRef="#ctx0" brushRef="#br0" timeOffset="31444.2306">16757 8132 0,'0'0'0,"-18"17"0,1 36 15,17 0-15,0-18 16,53 53-16,-18-52 16,35 34-16,-17-52 15,0 0-15,53-18 16,-71-18-16,1 0 16,-1 1-16,-17-1 0,-18-53 15,-18 36-15,-53-53 16,18 53-16,-35-18 15,35 18-15,-17 17 16</inkml:trace>
  <inkml:trace contextRef="#ctx0" brushRef="#br0" timeOffset="31825.1243">17374 8396 0,'0'0'16,"0"53"-16,0-35 0,0-36 16,0 0-16,-17-52 15,17 17 1,-18 0-16,18-53 16,0 0-16,0 53 15,18 1-15,52-19 16,-34 53-16,52 18 15,-53 0-15,0 18 0,-17 53 16,-18-36 0,-53 53-16,18-53 15,-36 18-15,54-35 16,-19 17-16,36-17 16,36 17-1,-19 0-15,54 1 16,-36-19-16,0 1 15,36 35-15,-54-36 16,1-17-16,17 18 16</inkml:trace>
  <inkml:trace contextRef="#ctx0" brushRef="#br0" timeOffset="32043.1704">17903 8132 0,'0'0'0,"36"52"16,-1-16-16,0-1 0,54 53 16,-37-53-16,37 18 15,-36-17-15,-18-19 16,-18 1-16,19-18 15</inkml:trace>
  <inkml:trace contextRef="#ctx0" brushRef="#br0" timeOffset="32237.6403">18239 8079 0,'-53'105'16,"106"-210"-16,-142 281 0,54-105 0,0-1 16,17-17-16,1 0 0,17 0 15,0 0-15,0-18 0,35 0 16</inkml:trace>
  <inkml:trace contextRef="#ctx0" brushRef="#br0" timeOffset="32677.3636">18697 8396 0,'18'0'15,"-36"0"-15,36 18 32,-18-1-32,-18 1 15,18 17-15,-17 1 16,17-19-16,0 19 16,0-19-1,17 1-15,1-36 16,0-17-1,-1 17-15,1-17 16,-1 0-16,19-18 16,-19 17-16,36 19 15,-35 17-15,0 0 16,-1 0-16,1 17 0,-1 1 16,-17 0-16,18 52 15,-18-52-15,0 17 0,0 1 16,-18-1-1,1-18-15</inkml:trace>
  <inkml:trace contextRef="#ctx0" brushRef="#br0" timeOffset="39917.9546">3863 9790 0,'0'0'0,"0"-18"0,0 0 15,0 1 1,0 34 15,35 1-15,-17 0-16,52 52 15,-17-35-15,0 18 0,53 18 16,0-1 0,-53-34-16,35-1 15,-53-17-15,18-1 16,-53 1-16</inkml:trace>
  <inkml:trace contextRef="#ctx0" brushRef="#br0" timeOffset="40129.7783">4322 9648 0,'-18'36'15,"-35"34"1,18-34-16,-1 17 16,1-1-16,0 1 15,0 18-15,-18 17 16,53-53-16,-18 1 0,18 17 16,18-36-16</inkml:trace>
  <inkml:trace contextRef="#ctx0" brushRef="#br0" timeOffset="40325.7464">4727 10054 0,'0'71'16,"0"-142"-16,0 177 0,-17-35 15,17-36-15,0 18 16,0-36 0</inkml:trace>
  <inkml:trace contextRef="#ctx0" brushRef="#br0" timeOffset="41570.3243">4057 11307 0,'-18'0'16,"18"17"-16,18-17 15,0 35-15,-1-17 0,19 53 16,-1-54-16,35 36 16,-34-18-16,34 1 15,-35-1-15,1 0 16,-19-17-1,19 0-15,-36-1 16</inkml:trace>
  <inkml:trace contextRef="#ctx0" brushRef="#br0" timeOffset="41762.0466">4357 11395 0,'-35'70'0,"70"-140"0,-88 176 16,35-71-16,-17 53 15,17-53-15,18 36 16,0-36-16,18-17 16,0-1-16</inkml:trace>
  <inkml:trace contextRef="#ctx0" brushRef="#br0" timeOffset="42004.3967">4745 11536 0,'0'0'0,"18"35"16,-1-17-16,-17-1 0,0 36 15,0-35-15,-17 35 16,17-35-16,-18-1 16,18 1-16,18-1 15,-1-17-15,18 0 16,1-17-16,17-1 16</inkml:trace>
  <inkml:trace contextRef="#ctx0" brushRef="#br0" timeOffset="42526.0887">5203 10266 0,'0'-18'16,"0"36"-16,36 17 15,-1-17-15,71 52 16,-36-34 0,-17-19-16,88 54 15,-70-54-15,-18 1 0,53 35 16,-71-35-16,0-18 16,-17 17-16,0 1 0</inkml:trace>
  <inkml:trace contextRef="#ctx0" brushRef="#br0" timeOffset="42743.421">5856 10442 0,'35'0'16,"-70"0"-16,88 0 0,0 18 15,-35-18-15,52 18 16,-52-1-16,-1 1 15,1-1-15,-18 1 0,18 17 16,-36-17-16,0 17 16,1-17-16,-1 0 0,-17-1 15,17 1-15,1-1 0,-19 19 16,1-19-16</inkml:trace>
  <inkml:trace contextRef="#ctx0" brushRef="#br0" timeOffset="42948.3">5433 11448 0,'17'-18'16,"1"0"-1,-18 1-15,35-1 16,-17 0-16,17-17 16</inkml:trace>
  <inkml:trace contextRef="#ctx0" brushRef="#br0" timeOffset="43200.3093">5680 11095 0,'35'-18'16,"-70"36"-16,105-53 0,-34 17 0,16 0 16,54-17-16,-53 17 15,35 18 1,-52 0-16,-1 18 16,-35 35-1,0-18-15,-35 1 0,-1 34 16,1-35-16,-18 18 15,36-35-15,-19 17 16,19-35-16</inkml:trace>
  <inkml:trace contextRef="#ctx0" brushRef="#br0" timeOffset="43896.0377">7073 10266 0,'-53'-53'0,"106"106"0,-123-124 16,17 54-16,-53 17 15,35 0-15,-52 70 16,52-17-16,1 0 15,17 35-15,0-17 0,18 17 16,35 88-16,88-17 16,-18-88-16,19-18 15,122 52-15,-87-87 16,158 0 0,-159-36-16,1 0 0,105-52 15,-141-1-15,36-35 16,-89 36-16,-17-36 15,-53 53-15,-71-53 16,17 53-16,1 1 16,-106-37-1,106 72-15,-106-19 16,123 36-16,-34 0 16,69 18-16,1 17 15</inkml:trace>
  <inkml:trace contextRef="#ctx0" brushRef="#br0" timeOffset="44133.6076">6720 10566 0,'18'0'16,"53"53"-1,-36-36-15,18 36 16,-18-18 0,-17 1-16,17-19 0,18 36 15,-35-35-15,-1 0 16,1-1-16,-36-17 31</inkml:trace>
  <inkml:trace contextRef="#ctx0" brushRef="#br0" timeOffset="44283.3084">6985 10672 0,'-35'52'16,"70"-104"-16,-88 140 0,35-53 0,-17 53 16,18-53-16,17 18 15,0-35-15,17-18 16</inkml:trace>
  <inkml:trace contextRef="#ctx0" brushRef="#br0" timeOffset="44544.5271">7179 10760 0,'-18'35'15,"18"0"1,0 18-16,18-53 15,17 35-15,1-35 16,-19 0-16,1 0 0,0-17 16,17-1-16,-35 1 15,0-19-15,-18 19 16,1-19 0,-19 1-16,19 35 15,-1-18-15,-17 1 16,35-1-16</inkml:trace>
  <inkml:trace contextRef="#ctx0" brushRef="#br0" timeOffset="44845.8774">7426 10795 0,'0'-35'15,"0"17"-15,0-17 16,18 17-16,17-17 16,-17 35-16,17-18 15,-18 36-15,19 0 16,-19 17 0,-17 0-16,0-17 15,0 35-15,-17-36 16,-1 1-1,18 0-15,-18-18 47,1 17-47</inkml:trace>
  <inkml:trace contextRef="#ctx0" brushRef="#br0" timeOffset="45285.1341">5468 11377 0,'-18'18'0,"36"-36"0,-18 18 32,71-53-17,-18 18-15,70-53 16,-70 35-16,0 18 16,53-36-16,-71 53 15,0 1-15,-35 34 16</inkml:trace>
  <inkml:trace contextRef="#ctx0" brushRef="#br0" timeOffset="46330.8007">4198 12735 0,'35'0'0,"18"53"16,0-18-16,35 36 15,-35-36-15,0 18 16,-18-17-16,18-1 15,18 35-15,-36-52 16,1 0 0,-19-18-16</inkml:trace>
  <inkml:trace contextRef="#ctx0" brushRef="#br0" timeOffset="46513.8819">4568 12682 0,'-35'89'0,"70"-178"0,-105 230 16,17 1-1,18-72-15,17-17 0,0 53 16,18-71-16,0 0 16,18-17-16,0 0 0,17-18 15</inkml:trace>
  <inkml:trace contextRef="#ctx0" brushRef="#br0" timeOffset="47109.1977">4921 12982 0,'0'0'0,"18"0"16,0 0-16,34 0 15,-34 0-15,17 0 16,-17 18-16,0 17 16,-18-17-1,17 17-15,-17-17 16,0 17-16,0-17 16,0-1-1,0 1-15,0 0 0,18-18 16,-18 35-1,-18-18-15,1 1 16,-1-18-16,-17 18 16,17-18-16,0 0 0,1 0 15,-1 0-15,1 0 16</inkml:trace>
  <inkml:trace contextRef="#ctx0" brushRef="#br0" timeOffset="47471.6106">4251 13899 0,'0'0'16,"18"18"-16,17 17 15,-17-17-15,17 17 16,53 53-16,-53-52 0,36 52 15,-36-53 1,36 36-16,-36-54 16,0 36-16,-35-35 15,18 0-15</inkml:trace>
  <inkml:trace contextRef="#ctx0" brushRef="#br0" timeOffset="47682.1752">4604 13988 0,'-18'70'16,"36"-140"-16,-71 193 0,18-52 15,17-18-15,0 0 0,1 35 16,-1-53-16,18 18 15,18-53 1</inkml:trace>
  <inkml:trace contextRef="#ctx0" brushRef="#br0" timeOffset="47916.2875">4904 14323 0,'0'53'16,"0"-106"-16,0 141 0,35-53 16,0-35-16,0 0 0,1 0 15,34-35-15,-17 0 16,-35 17-16</inkml:trace>
  <inkml:trace contextRef="#ctx0" brushRef="#br0" timeOffset="48016.6249">5098 14429 0,'0'0'16,"0"17"-16,17 1 0,1-18 15</inkml:trace>
  <inkml:trace contextRef="#ctx0" brushRef="#br0" timeOffset="48416.4114">5503 13070 0,'53'53'15,"-106"-106"-15,142 159 0,16-35 16,-34-54-16,88 36 16,-71-35-16,-18-18 0,54 35 15,-71-35-15,0 18 16,0 0-16,-18-18 0</inkml:trace>
  <inkml:trace contextRef="#ctx0" brushRef="#br0" timeOffset="48599.5317">6279 13229 0,'0'0'16,"18"0"-1,0 0-15,17 18 16,0-1-16,-17 19 15,-18-19-15,18 36 16,-18-35-16,-36 35 16,19-36-16,-36 36 15,17-35-15</inkml:trace>
  <inkml:trace contextRef="#ctx0" brushRef="#br0" timeOffset="48793.9901">5750 14023 0,'0'0'15,"18"0"1,35-18 0,35-35-16,-35 18 15,-18 17-15,53-17 16,-52 18-16,-1-1 15</inkml:trace>
  <inkml:trace contextRef="#ctx0" brushRef="#br0" timeOffset="48965.9157">6121 13776 0,'0'0'0,"17"0"32,36 0-32,-17 0 15,34 18-15,-35-18 16,-17 17-16,0-17 15,-36 18 1,0 0-16,1-1 0,-54 36 16,36-53-16,0 18 15</inkml:trace>
  <inkml:trace contextRef="#ctx0" brushRef="#br0" timeOffset="49588.7207">7285 13123 0,'0'0'16,"-35"-17"-16,17-1 0,-17 0 15,-54 18-15,54-17 16,-18 17-16,-53 35 16,54-17-16,-37 52 15,36-34-15,-17 52 16,52-35-16,18 70 16,36-52-16,34 70 15,1-71-15,87 19 16,-52-54-16,124 18 15,-89-36 1,106-17-16,-124-17 16,1-19-16,70-34 15,-53-36 1,-106 53-16,-17 0 0,-18 0 16,-36-70-16,1 52 15,-71-70-15,36 53 16,-89-35-16,71 87 15,-1 1-15,-87 17 16,35 36 0,35 17-16,71 1 15</inkml:trace>
  <inkml:trace contextRef="#ctx0" brushRef="#br0" timeOffset="49805.9363">7073 13247 0,'0'35'16,"0"-70"-16,0 88 0,18-18 0,17 18 16,36 17-16,-36-34 15,53 34-15,-53-34 16,18 17-16,-35-53 15,0 17-15</inkml:trace>
  <inkml:trace contextRef="#ctx0" brushRef="#br0" timeOffset="49972.9756">7320 13370 0,'0'0'16,"-53"53"-16,36 0 15,-54 18-15,36-18 16,17-18-16,0 18 0,1 17 16,17-52-16,0 0 15,17-1-15</inkml:trace>
  <inkml:trace contextRef="#ctx0" brushRef="#br0" timeOffset="50295.7959">7497 13511 0,'0'89'16,"0"-178"-16,0 213 0,0-89 0,17 0 15,18-17-15,1 0 0,-1-18 16,0 0-16,18 0 0,-18-18 16,18-17-16,-35 0 15,0-18-15,-36 17 16,-17-34 0,-1 34-16,-52 1 15,53 18-15,-36-1 16,36 18-16</inkml:trace>
  <inkml:trace contextRef="#ctx0" brushRef="#br0" timeOffset="50607.3898">7885 13617 0,'0'36'16,"0"-72"-16,-18 89 0,18-70 15,0-36 1,0 17-16,0-34 16,0 17-16,18-18 15,-1 54 1,-17-1-16,18 18 16,-18 18-16,0 35 15,0-18 1,0 0-16,0-17 0,0 35 15,18-36-15,-1-17 16,1 0 0,17 0-16,-17 0 15,-1 18-15,1-18 16,0 0-16</inkml:trace>
  <inkml:trace contextRef="#ctx0" brushRef="#br0" timeOffset="51285.9379">7426 10672 0,'0'17'16,"0"18"-16,0 36 16,0-36-1,18 53-15,-18-35 16,0 0-16,35 0 16,-35-17-16,35-19 15,-17-17-15,-1-17 16,1-1-16</inkml:trace>
  <inkml:trace contextRef="#ctx0" brushRef="#br0" timeOffset="51568.4871">7408 10742 0,'0'0'16,"18"-18"-16,0 1 15,17-1-15,0 1 16,-17 17-16,17 0 0,-17 0 15,17 0-15,-17 17 16,-18 18 0,-18 1-16,0-19 0,-17 1 15,-18 17-15,18-17 0,-18 17 16,53-17 0,71 17-1,-36-17-15,18-1 16,0 1-16,52 0 15,-52-1-15,18 1 16,-53 0-16</inkml:trace>
  <inkml:trace contextRef="#ctx0" brushRef="#br0" timeOffset="54282.5269">7320 10054 0,'-17'0'0,"34"-17"46,-17-19-30,18 1-16,-1-18 16,1-17-1,-18 17-15,18 17 16,-18-52-16,0 53 0,0-18 16,17 35-1,-17 1-15,0-1 0</inkml:trace>
  <inkml:trace contextRef="#ctx0" brushRef="#br0" timeOffset="54628.3284">7179 9825 0,'0'0'16,"0"18"-16,0-1 16,18 18-1,-18-17-15,17 17 0,1-17 16,0 17-16,17-17 0,18 35 15,-36-53-15,36 17 16,-17-17-16,-19-17 16,36-18-1,-35 17-15,-1-35 16,1 35-16,-18 1 16</inkml:trace>
  <inkml:trace contextRef="#ctx0" brushRef="#br0" timeOffset="57730.5055">4498 15275 0,'18'18'31,"52"35"-31,-35-18 15,54 71 1,-54-71-16,0 1 0,36 34 16,-36-17-1,-17-53-15,-18 18 0</inkml:trace>
  <inkml:trace contextRef="#ctx0" brushRef="#br0" timeOffset="57915.2712">4745 15311 0,'-35'70'16,"70"-140"-16,-88 193 0,18-70 0,-18 35 16,17 0-1,19-52-15,17-1 16,0 0-16,17-17 0,1-1 15</inkml:trace>
  <inkml:trace contextRef="#ctx0" brushRef="#br0" timeOffset="59238.6342">5062 15540 0,'18'0'15,"0"0"1,-1 0-16,36-18 16,-35 18-16,-1 0 0,1 0 15,-18 18 1</inkml:trace>
  <inkml:trace contextRef="#ctx0" brushRef="#br0" timeOffset="59500.5789">5027 15593 0,'0'35'16,"0"-70"-16,18 88 0,-18-36 15,17 1-15,19 17 16,-19-35-16,1 18 0,0-18 16,-1 0-16,1 18 0,-1-18 15,36 0-15,-35 17 16,-18 1-1,-18-1-15,1 1 16,-1 0-16,-17-1 0,-36 19 16,36-19-16,-18 1 15,35-18-15,1 0 16,-1 0-16</inkml:trace>
  <inkml:trace contextRef="#ctx0" brushRef="#br0" timeOffset="60400.9636">4586 16492 0,'0'0'0,"0"18"16,18 0-16,17-1 16,-17 19-16,17-1 0,18 0 15,35 36-15,-53-36 16,36 36-16,-53-54 16,17 18-16,-18-17 15,1-18-15</inkml:trace>
  <inkml:trace contextRef="#ctx0" brushRef="#br0" timeOffset="60605.816">4868 16510 0,'-35'71'15,"70"-142"-15,-70 177 0,17-53 0,1 17 16,-1-34-16,18-1 16,0-17-16,-17 17 15,17-18-15,0 1 0</inkml:trace>
  <inkml:trace contextRef="#ctx0" brushRef="#br0" timeOffset="61040.7537">5256 16722 0,'-35'53'15,"17"-36"-15,1 54 16,17-36-16,0 18 15,0-35-15,35 17 16,-17-17-16,17-18 16,-17 0-16,-1 0 15,1 0-15,-18-18 0,18 0 16,-18 1 0,-18-19-16,18 1 15,-35 0-15,35 17 16,-18-17-1</inkml:trace>
  <inkml:trace contextRef="#ctx0" brushRef="#br0" timeOffset="61395.1085">5803 15752 0,'-17'17'16,"34"-34"-16,-34 69 0,69 1 16,-16-17-16,87 34 15,-70-35-15,71 18 16,-71-35-16,35 17 16,-53-17-16,18 0 15</inkml:trace>
  <inkml:trace contextRef="#ctx0" brushRef="#br0" timeOffset="61579.3228">6297 15998 0,'18'0'16,"-1"18"-16,1 0 0,17 17 16,-17 0-16,0-17 15,17 35-15,-35-18 16,0 0-16,-18-35 15,1 36 1,-1-36-16,0 17 0,1-17 16</inkml:trace>
  <inkml:trace contextRef="#ctx0" brushRef="#br0" timeOffset="62069.1687">5821 16722 0,'-35'17'0,"70"-34"0,-53 34 32,89-52-17,-36 17-15,71-52 0,-53 35 16,53-18-1,-53 17-15,17 1 16,-52 17-16,-1 18 16</inkml:trace>
  <inkml:trace contextRef="#ctx0" brushRef="#br0" timeOffset="62241.6538">6279 16404 0,'18'0'15,"-36"0"-15,54 0 0,-19 0 0,54-17 16,-18-1-16,-18 0 15,0 18-15,1 0 0,-19 0 16,1 0-16,-36 18 16,1 0-1,-1 17-15,0-18 16,18 19-16</inkml:trace>
  <inkml:trace contextRef="#ctx0" brushRef="#br0" timeOffset="62636.6119">7373 15663 0,'-88'0'15,"176"0"-15,-229 18 0,17 53 16,72-19-16,-19 90 15,53-54-15,1-18 16,17 19-16,53 52 16,0-88-16,70 35 15,-35-71-15,0 1 16,106-18-16,-105-18 16,105-35-16,-106 18 15,0-18-15,-17 0 0,34-35 16,-87 35-1,0-53-15,-54 1 16,-16 34-16,16 0 16,-87-52-1,52 70-15,-70 18 0,71 35 16,-1 0-16,-35 35 16,71 0-16,0 1 15</inkml:trace>
  <inkml:trace contextRef="#ctx0" brushRef="#br0" timeOffset="62825.1161">7108 16087 0,'36'35'16,"-72"-70"-16,107 88 0,-36-36 0,36 19 15,-36-19 1,36 1-16,-36-18 16</inkml:trace>
  <inkml:trace contextRef="#ctx0" brushRef="#br0" timeOffset="62980.2895">7303 16122 0,'-53'35'15,"106"-70"-15,-124 88 0,36 0 16,35-18 0,0 18-16,0-18 0,17-17 15,1-18 1</inkml:trace>
  <inkml:trace contextRef="#ctx0" brushRef="#br0" timeOffset="63230.6977">7514 16157 0,'0'0'15,"18"36"-15,-1-19 0,1 1 16,0-18-16,35 17 16,-36-17-16,19 0 15,-19-17 1,1-18-16,-18 17 15,-18 0-15,1-35 16,-1 18-16,-17 0 16,17 17-16,18 0 15,-35 18-15</inkml:trace>
  <inkml:trace contextRef="#ctx0" brushRef="#br0" timeOffset="63447.5614">7620 16034 0,'35'0'15,"-70"0"-15,123-18 16,-53 18-16,-17-18 0,35 18 16,-35 0-16,-1 0 15,1 0-15,-36 0 16,-17 36 0,17-1-16,1-17 0,-1 17 15,18-17-15,0-1 0,0 36 16,18-35-16,35-1 15,-36-17-15,36 0 16,-35 0-16</inkml:trace>
  <inkml:trace contextRef="#ctx0" brushRef="#br0" timeOffset="63998.0869">5398 17463 0,'17'0'16,"1"17"0</inkml:trace>
  <inkml:trace contextRef="#ctx0" brushRef="#br0" timeOffset="64109.82">5503 17868 0,'0'0'0,"0"18"0,0 17 16</inkml:trace>
  <inkml:trace contextRef="#ctx0" brushRef="#br0" timeOffset="64259.7608">5662 18062 0,'0'0'0,"-18"36"0,18-1 15,0-18-15,18-17 16,0 0-16,-1 0 0,1-17 16,0 17-16,-1-18 15</inkml:trace>
  <inkml:trace contextRef="#ctx0" brushRef="#br0" timeOffset="65076.8247">8396 10866 0,'-18'0'0,"18"17"16,53 54-1,-17-18-15,34 0 16,1 17-16,35 1 0,-1-1 0,1 1 16,141 70-1,-123-71-15,-18-17 0,17 0 16,-17 0-16,106 53 15,-124-71-15,0 18 0,18 18 16,-71-54-16,0 1 16</inkml:trace>
  <inkml:trace contextRef="#ctx0" brushRef="#br0" timeOffset="65317.8239">9966 11624 0,'53'18'16,"-18"-1"-16,0 1 16,1 0-16,17-1 0,-18 1 15,18 0-15,-36 17 0,19-18 16,-36 54-16,0-53 16,-36 52-1,1-35-15,-18-17 0,-35 53 16,35-36-16,0 0 15,0 0-15,-35 36 16,35-36-16</inkml:trace>
  <inkml:trace contextRef="#ctx0" brushRef="#br0" timeOffset="65785.5112">8555 13423 0,'0'0'0,"18"-17"15,52-36 1,-17 17-16,18 1 15,17-18-15,0 0 0,18-17 16,-18 17-16,106-71 16,-123 71-16,-1 0 15,-17 18-15,-18 0 0,1 0 16,-19 17-16,1 0 0,-36 18 31,18 18-31,18-18 16,17 0-1,18 0-15,53-18 16,-36 1-16,36-1 16,-35 36-16,-54-18 15,1 17-15,-18 1 0,-18 0 16,-17 35 0,18-36-16,-1 1 15,0-1-15,18 1 0,0 17 16</inkml:trace>
  <inkml:trace contextRef="#ctx0" brushRef="#br0" timeOffset="66201.1381">11307 11606 0,'0'0'16,"-124"53"-16,36-17 0,-89 52 16,89-35-16,-53 88 15,88-53 1,36 0-16,-1 18 0,18-18 0,35 18 16,89 70-1,-36-105-15,18-18 16,35-18-16,-18 0 0,142-17 15,-142-36-15,124-52 16,-141 35-16,-18-36 16,1 1-16,-1-1 0,35-70 15,-87 53-15,-19 17 16,-17-17-16,0-18 0,-53 18 16,0-18-16,-105-70 15,34 105-15,18 1 0,-141-1 16,124 71-16,-71 18 15,106-1 1,-18 89-16,53-53 16</inkml:trace>
  <inkml:trace contextRef="#ctx0" brushRef="#br0" timeOffset="67334.722">8449 15875 0,'18'18'15,"-36"-36"-15,71 71 16,-18-18-16,89 36 16,-36-36-16,141 36 15,-88-36-15,142 18 16,-125-36-16,107 36 15,-142-35-15,54 53 16,-124-36-16,35 35 16,-71-34-16</inkml:trace>
  <inkml:trace contextRef="#ctx0" brushRef="#br0" timeOffset="67557.6571">10160 16263 0,'0'0'16,"35"53"-16,-17-18 0,17 36 15,0-54 1,18 36-16,-35-35 16,0 0-16,-1 17 15,-17-17-15,-35-1 16,17 1-16,-52 35 15,17-36-15,0 1 16</inkml:trace>
  <inkml:trace contextRef="#ctx0" brushRef="#br0" timeOffset="67847.106">8855 17992 0,'53'-36'15,"-106"72"-15,141-107 16,-35 36-16,88-71 15,-53 35-15,89-70 16,-89 88-16,70-35 16,-105 53-16,36-36 15,-54 54-15</inkml:trace>
  <inkml:trace contextRef="#ctx0" brushRef="#br0" timeOffset="68069.8774">9719 17216 0,'0'0'0,"-18"0"16,54-18-1,-1 0-15,88-17 16,-52 0-16,17 17 16,141-17-1,-123 17-15,-88 53 16,-18-17-16,-53 70 16,18-52-16,-1-1 15,-16 18-15,16-18 16,19-17-16,-1-1 0,0-17 15,36 0-15,70-35 16,-35 0-16</inkml:trace>
  <inkml:trace contextRef="#ctx0" brushRef="#br0" timeOffset="68564.3683">11183 16122 0,'-123'35'16,"246"-70"-16,-299 106 0,105-54 0,-88 54 16,71-18-16,-53 70 15,88-70-15,0 106 16,53-53-16,53 88 16,18-106-1,123 71-15,-88-89 16,176-17-16,-141-35 15,141-18-15,-141-18 16,89-35 0,-36-35-16,-124 35 15,-17 0-15,-18-70 16,-35 52-16,-53-70 16,18 70-16,-18-17 15,-35 18-15,17-1 0,-34 1 16,-1 34-16,-106-34 15,89 52-15,-71 36 16,105-1-16</inkml:trace>
  <inkml:trace contextRef="#ctx0" brushRef="#br0" timeOffset="68758.9018">10777 16510 0,'36'35'16,"-19"1"-16,71 52 16,-52-35-1,17 0-15,0 0 16,0-18-16,52 35 0,-69-34 16,34-19-16</inkml:trace>
  <inkml:trace contextRef="#ctx0" brushRef="#br0" timeOffset="68913.4156">11042 16722 0,'0'0'16,"-53"70"-16,18-34 0,-1 16 0,1 54 16,35-53-1,-17 35-15,34-52 16,18-19-16</inkml:trace>
  <inkml:trace contextRef="#ctx0" brushRef="#br0" timeOffset="69164.5135">11183 17022 0,'35'35'0,"-70"-70"0,88 105 15,0-35-15,-18-17 16,53 17-1,-52-35-15,17 0 0,-18-17 16,0-1-16,18-53 16,-53 36-16,-18-35 15,-17 34-15,-18-34 16,18 35-16,0-1 16,-36 1-16,53 17 15,1 1-15,17 34 16,0 1-1</inkml:trace>
  <inkml:trace contextRef="#ctx0" brushRef="#br0" timeOffset="69453.6382">11606 17004 0,'18'35'16,"-36"-70"-16,36 88 16,-18-36-16,-18-34 15,18-1 1,0 1-16,0-36 15,0 0-15,18-35 16,-18 52-16,18-17 16,-1 36-16,1 17 15,0 0-15,-1 35 16,-17-17-16,0 52 16,-17-52-16,17 17 15,0-17-15,17 17 16,-17-17-16,18-18 0,17 17 15,0-34 1,1 17-16,-1-36 16</inkml:trace>
  <inkml:trace contextRef="#ctx0" brushRef="#br0" timeOffset="70022.1662">10971 12065 0,'18'18'31,"17"17"-31,1 18 16,34 35-16,-17-53 15,-18 18-15,71 18 16,-71-54-16,36 19 16,-36-36-16,18 0 15</inkml:trace>
  <inkml:trace contextRef="#ctx0" brushRef="#br0" timeOffset="70181.9563">11254 12153 0,'-36'18'16,"72"-36"-16,-107 71 0,53 0 16,-17-18-16,-18 71 15,36-53-15,-1 35 16,18-52-16,35 16 15,1-52-15,-1 0 16</inkml:trace>
  <inkml:trace contextRef="#ctx0" brushRef="#br0" timeOffset="70404.8266">11395 12294 0,'0'0'16,"-18"36"-16,18-1 0,0 18 15,18-36-15,-1 1 16,19 0-16,-1-18 0,18 0 16,-18 0-16,0-36 15,-17 19 1,0-18-16,-18-1 16,-36 1-16,19 17 15,-1 1-15,0-1 0,1 18 16</inkml:trace>
  <inkml:trace contextRef="#ctx0" brushRef="#br0" timeOffset="70705.1935">11712 12312 0,'0'0'0,"0"18"0,-17-1 15,-1-17 1,18-17-16,0-1 0,-18-17 15,18-1-15,0-34 16,0 52-16,18-17 16,-18 17-16,18 1 0,-1 17 15,19 0 1,-19 0-16,1 17 0,-18 19 16,17-19-16,-17 18 0,-17 1 15,-1-1 1,18-17-16,-17-1 0,-1 1 0,18 0 15,53-1 1,-18 1 0,0 0-16</inkml:trace>
  <inkml:trace contextRef="#ctx0" brushRef="#br0" timeOffset="71192.1344">12577 12806 0,'0'0'16,"17"70"-16,18-17 0,89 88 15,-36-52 1,106 122 0,-88-105-16,106 123 0,-89-140 15,-35-1-15,18-18 16,-18 1-16,53 35 15,-105-89-15,17 19 16,-53-19-16</inkml:trace>
  <inkml:trace contextRef="#ctx0" brushRef="#br0" timeOffset="71416.0264">13741 13653 0,'0'0'0,"35"0"15,36 35-15,-19 0 0,37 36 16,-54-18 0,18 35-16,-36-35 15,-34 35-15,-1-35 16,-52 53-16,34-53 16,-52 35-16,0 0 15,53-53-15,-18 0 16,18 1-1,-18-19-15</inkml:trace>
  <inkml:trace contextRef="#ctx0" brushRef="#br0" timeOffset="71729.4271">12294 16210 0,'18'-53'16,"-36"106"-16,71-159 0,0 53 15,0-17-15,0 17 0,18-18 16,-1 1-16,18-1 0,0 1 16,-17-1-16,17-17 0,89-36 15,-107 54-15,1 17 16</inkml:trace>
  <inkml:trace contextRef="#ctx0" brushRef="#br0" timeOffset="71933.8299">13335 14781 0,'0'0'16,"18"-17"-16,35-1 16,-18 0-16,35 1 0,1-1 15,0 1-15,70-19 16,-71 36-16,-35 0 0,18 36 16,-53-1-1,0 0-15,-53 53 0,18-35 16,-35 35-1,52-52-15,-17 17 16</inkml:trace>
  <inkml:trace contextRef="#ctx0" brushRef="#br0" timeOffset="72362.0674">14711 13741 0,'-124'35'0,"248"-70"0,-301 105 16,36 54-16,88-54 16,-35 89-16,71-53 15,-1 0-15,18 17 16,0 1-16,71 87 15,-19-140-15,125 52 16,-54-87-16,1-1 0,158-17 16,-141-18-16,124-18 15,-124-17 1,-35-1-16,70-69 16,-105 52-16,-19-71 15,-52 36-15,0 17 0,-17-34 16,-71-107-16,17 124 15,-17-18-15,-106-53 16,88 106-16,-123 0 16,123 53-16,18 0 15,-53 71-15,105-18 16,1 0-16</inkml:trace>
  <inkml:trace contextRef="#ctx0" brushRef="#br0" timeOffset="72579.6371">14464 14429 0,'18'0'16,"-1"0"-16,1 17 0,52 36 15,-34-18-15,17 18 0,-18-17 16,53 52-1,-53-71-15,36 36 16,-53-53-16,-1 0 0,1-17 16</inkml:trace>
  <inkml:trace contextRef="#ctx0" brushRef="#br0" timeOffset="72718.2617">14728 14517 0,'-52'88'15,"34"-35"-15,0 17 16,-17-17-16,35 18 0,0-18 16,0-18-16,18 0 0,-1 1 15</inkml:trace>
  <inkml:trace contextRef="#ctx0" brushRef="#br0" timeOffset="73002.1369">15046 14781 0,'0'0'0,"35"53"15,-17-35-15,0-18 16,34 18-16,-16-36 16,17-17-1,-36 17-15,-17 0 0,0-17 16,0-35-16,-17 34 15,-19-34-15,19 52 16,-19-35 0,19 36-16,-1 17 0,18 17 15,18 18 1,-18-17-16,35 17 16</inkml:trace>
  <inkml:trace contextRef="#ctx0" brushRef="#br0" timeOffset="73293.6578">15328 14693 0,'0'0'15,"0"-53"-15,0 18 0,0-53 16,0 35-16,35-35 16,1 70-1,-19 0-15,19 18 16,-19 18-16,1 35 15,0-18-15,-18 36 16,-18-36-16,18 0 16,-35 18-16,17-35 0,-17 17 15,17-35 1,18 18-16,0-1 16,53-17-1,-18 18-15,1-18 0,-1 0 0,0 18 16</inkml:trace>
  <inkml:trace contextRef="#ctx0" brushRef="#br0" timeOffset="73595.8624">14640 14764 0,'18'-18'0,"-18"0"16,18 1-16,-1-1 16,1 1-16,-1-19 15,1 1-15,0 0 16,17-18-16,0-35 15,1 52-15,-1-34 16,-17 35-16,-1 17 16,1 0-16,-1 1 15,-17-1-15</inkml:trace>
  <inkml:trace contextRef="#ctx0" brushRef="#br0" timeOffset="74047.3479">16175 14534 0,'0'0'16,"35"18"-16,36-18 16,-1 0-16,1 0 15,17 0-15,-17-18 0,17 18 0,0-17 16,-17-1-16,-1 18 15,-17-17-15</inkml:trace>
  <inkml:trace contextRef="#ctx0" brushRef="#br0" timeOffset="74226.2552">16845 14252 0,'53'0'15,"-18"0"-15,1 0 16,87 36-16,-70-19 15,-18 1-15,18 52 16,-53-34-16,0-1 16,-17 0-16,-19 0 0,-70 36 15,36-36-15</inkml:trace>
  <inkml:trace contextRef="#ctx0" brushRef="#br0" timeOffset="74753.1712">15169 14517 0,'0'-18'0,"0"36"0,-17-36 16,-18 1-16,17 17 16,0 0-16,-17 17 15,35 18-15,0 36 16,35-36-16,1 53 16</inkml:trace>
  <inkml:trace contextRef="#ctx0" brushRef="#br0" timeOffset="77483.4793">2240 8273 0,'-17'0'0,"-1"17"16,18 19-16,0 69 16,18-52-16,-1 0 0,1 0 15,52 35 1,-34-52-16,34-19 16,1-17-16,-36-17 15,18-36-15,-35 17 16,17-34-16,-35 35 15,0-1-15,0 1 16,0 17-16,0 1 0,0 34 16,17 54-1,1-18-15,17 88 16,-17-70-16,0-1 16,17 71-16,-17-88 15,-18 0-15,0-18 16,-18 18-16,0-17 0,-52-1 15,34-18-15,-52 1 16,35-36-16,-52 1 16,69-1-16,1-17 15,17-18-15,18 18 16</inkml:trace>
  <inkml:trace contextRef="#ctx0" brushRef="#br0" timeOffset="77673.7658">2981 8308 0,'0'0'0,"18"-18"0,-1 18 15,1 0 1,17 0-16,0 18 15</inkml:trace>
  <inkml:trace contextRef="#ctx0" brushRef="#br0" timeOffset="77795.3524">3016 8678 0,'0'0'15,"71"18"-15,-36-18 0,36 0 16,-36 0-16,0-18 15</inkml:trace>
  <inkml:trace contextRef="#ctx0" brushRef="#br0" timeOffset="78858.0578">17709 14235 0,'-17'0'15,"17"17"-15,-18 1 0,18 17 16,0 0-16,35 54 15,1-54-15,17 0 0,-18 0 16,18 1 0,0-19-16,0 1 0,35-18 15,-53 0-15,18-35 16,-35-1-16,-1 1 0,-17-18 16,0 18-1,0 0-15,0 17 0,0 0 16,0 1-16,0 34 15,0 36 1,18 0-16,17 35 16,-35-35-16,36 18 0,-1 35 15,0-36 1,-17 36-16,-1-18 16,-52-17-1,0-36-15,-53 0 16,35-35-16,-18 18 0,1-18 15,-72-18 1,72 1-16,-89-18 16,71 17-16,-53-17 15,70 17-15,-52 18 16</inkml:trace>
  <inkml:trace contextRef="#ctx0" brushRef="#br0" timeOffset="85368.9674">4551 9208 0,'17'0'0,"1"0"16,-18 17 31,18-17 62,17 0-93,-17 0-16,35 0 16,0 0-16,70 0 15,-35 0-15,18 0 16,0 0-16,176 0 15,-106-17-15,36 17 16,0 0-16,-1-18 0,36 18 0,-17-18 16,246 1-1,-229 17-15,176 17 16,-211 1-16,141 17 16,-177 0-16,-35-17 15,-17 17-15,105 36 16,-123-53-16,88 34 15,-106-52-15,0 18 0,0-18 16,54-18-16,-72 1 16,-17-1-16,18-35 15,-54 36-15,-17-1 0,0 0 16,-53-17 0</inkml:trace>
  <inkml:trace contextRef="#ctx0" brushRef="#br0" timeOffset="85976.4549">4974 8961 0,'18'17'15,"-36"-17"1,1 0-16,-1 0 16,-17 18-16,-18-18 0,-53 35 15,53-17-15,-71 35 16,72-18 0,-54 0-16,70 1 15,-16-1-15,34 0 16,0-17-16,36 17 0,0 0 15,17-17-15,0 17 0,89 36 16,-72-36 0,90 18-16,-37-18 15,-52-17 1</inkml:trace>
  <inkml:trace contextRef="#ctx0" brushRef="#br0" timeOffset="87938.956">10742 9102 0,'0'0'16,"-18"-18"-16,1 0 0,-18 18 15,-36 18-15,36 0 16,-1 17-16,1 0 0,-35 71 16,34-35-1,19 52-15,17-52 16,53 52-16,-18-70 15,18-18-15,0 1 0,70 17 16,-52-53-16,70-18 16,-71 0-1,36-70-15,-70 53 16,16-89-16,-69 71 16,-36-52-16,18 34 15,-18 36-15,0-1 16,-53-16-16,53 52 0,-18 35 15,54-18 1,-1 1-16</inkml:trace>
  <inkml:trace contextRef="#ctx0" brushRef="#br0" timeOffset="88256.3308">11395 9066 0,'-18'0'15,"0"0"-15,-17 0 0,35 18 16,-35 53-1,35-18-15,0 88 16,0-71-16,18 71 16,17-88-16,35 71 15,-34-89-15,34 36 16,-35-54-16,36 1 16,-53-18-16</inkml:trace>
  <inkml:trace contextRef="#ctx0" brushRef="#br0" timeOffset="88693.3817">11783 9102 0,'0'0'16,"0"53"-16,0-18 0,0 18 16,0 0-16,17 0 0,-17 70 15,18-70 1,-18 0-16,18 0 0,-1 0 15,1-18-15,17 18 16,-17-35-16</inkml:trace>
  <inkml:trace contextRef="#ctx0" brushRef="#br0" timeOffset="88995.4816">12012 9596 0,'0'0'16,"0"52"-16,18-34 0,17 17 15,0-17-15,1-18 16,-1 18-16,53-36 16,-53 0-16,1 1 15,-1-19-15,-35 1 16,-18-18-16,1 36 15,-19-36-15,1 35 16,0-17-16,17 17 16,-17 18-1,35 18 1,35-1 0</inkml:trace>
  <inkml:trace contextRef="#ctx0" brushRef="#br0" timeOffset="89407.7087">12453 9490 0,'0'17'0,"-18"36"16,18-35-16,0 35 16,0-36-1,18 1-15,0 0 0,17-1 16,0-34-1,1 17-15,-1-53 16,-35 35-16,17-52 16,-17 52-16,0 0 0,-35-35 15,18 36 1,-19 17 0,36 17-16,0 54 15,18-36-15,17 53 16,-17-52-16,35 70 15,-36-53-15,19 35 16,-36-53 0,0 36-16,-36-19 15,1-34-15,-18-18 16,18 0-16,0 0 16,-36-18-1,53 1-15,1-18 16,17 17-16</inkml:trace>
  <inkml:trace contextRef="#ctx0" brushRef="#br0" timeOffset="89734.8941">12912 9596 0,'0'0'16,"0"52"-16,0-34 0,0 35 15,-18-53-15,0 18 16,1-18 0,17-18-1,0 0-15,0 1 0,0-54 16,17 54 0,-17-19-16,18 19 0,17-19 15,-17 19-15,0 17 16,-1 17-16,1 1 15,17 17-15,-35-17 16,35 35 0,-35-36-16,18 36 15,0-35-15,-18 0 16</inkml:trace>
  <inkml:trace contextRef="#ctx0" brushRef="#br0" timeOffset="90364.629">13353 8890 0,'-18'-18'0,"18"36"16,53 35 0,-18 0-16,53 70 15,-35-70-15,36 88 16,-72-70-16,18 70 15,-35-88 1,-52 53-16,16-71 16,-34 18-16,-1-18 15,36-17 1,17-18-16,1 0 0</inkml:trace>
  <inkml:trace contextRef="#ctx0" brushRef="#br0" timeOffset="91125.539">14499 9525 0,'-35'0'15,"35"-18"-15,18 18 16,87 0 0,-16 0-16,34 0 0,1 0 15,17 18-15,17-18 0,213 18 16,-160-1-1,213 1-15,-230-18 16,17 0-16,-34 0 0,-1 0 16,106-18-16,-158 1 15,35-1 1,-106 0-16,-18-17 16,-35 17-16</inkml:trace>
  <inkml:trace contextRef="#ctx0" brushRef="#br0" timeOffset="91348.1709">17374 9243 0,'0'0'0,"36"0"0,17 0 15,-1 17-15,72 1 16,-71 0-16,17-1 0,36 36 16,-53-35-16,18 17 15,-36-17-15,-17 17 16,-18-17-1,-36 35-15,-17-36 16,0 19-16,-17-19 16,-1 1-16,-70-1 15,71 1-15,-18 0 0</inkml:trace>
  <inkml:trace contextRef="#ctx0" brushRef="#br0" timeOffset="91994.0987">12153 9472 0,'18'-18'16,"-18"1"15,-18 17-15,1 0-16,-1 17 15,0 19-15,-17 17 16,35-36-16</inkml:trace>
  <inkml:trace contextRef="#ctx0" brushRef="#br0" timeOffset="98310.588">15222 15558 0,'-17'35'16,"17"53"-16,0-35 15,17 70-15,1-52 16,17 70 0,1 0-16,-19-70 15,1-18-15,17 35 16,-17-53-16,17-17 15,-35-36-15,0 0 16</inkml:trace>
  <inkml:trace contextRef="#ctx0" brushRef="#br0" timeOffset="98622.2915">14870 16051 0,'-18'0'15,"36"-17"-15,-18-1 0,53-52 16,-18 34-16,35-70 16,-34 54-1,34-37 1,-52 36-16,17 36 0,0-36 15,-17 35-15,0 18 16,-1 18-16,1 17 16,0-17-1,-1 52-15,1-17 16,-1-17-16,-17-1 16</inkml:trace>
  <inkml:trace contextRef="#ctx0" brushRef="#br0" timeOffset="100235.3624">11307 13388 0,'35'35'15,"-18"0"-15,19 36 16,-19-36-16,1 18 15,0 0-15,-1 18 0,1-18 16,0 17-16,-1-17 0,1-18 16,17 18-16,-17-35 15</inkml:trace>
  <inkml:trace contextRef="#ctx0" brushRef="#br0" timeOffset="100557.6967">11113 13688 0,'0'0'16,"0"-18"-16,17 1 0,1-36 15,-1 17-15,36-52 16,-35 35-1,17-17-15,-35 34 16,36 1-16,-36 17 16,17 18-16,1 18 15,-1 0 1,1-1-16,-18 19 16,35 17-16,-17-36 15,35 18-15,-35-17 16,-1-18-16,18 0 15,-17 0-15,-18-18 16</inkml:trace>
  <inkml:trace contextRef="#ctx0" brushRef="#br0" timeOffset="101129.9605">7779 14270 0,'17'18'0,"1"-18"15,0 35 1,-1-18-16,19 19 0,17 34 15,-18-34-15,18 16 16,-18-16-16,18 17 16,-18-36-16,0 1 15,-17 0-15,-18-1 0,-18-17 32</inkml:trace>
  <inkml:trace contextRef="#ctx0" brushRef="#br0" timeOffset="101386.5433">7673 14517 0,'-18'0'16,"54"0"-16,-1 0 16,-18-18-16,54-35 15,-36 18-15,18-18 16,-35 18-1,0 17-15,-18 1 16,17 17 0,1 35-1,-1-18-15,1 1 0,17 17 16,-17-17 0,17 0-16,-17-18 15</inkml:trace>
  <inkml:trace contextRef="#ctx0" brushRef="#br0" timeOffset="102003.4956">7585 11465 0,'0'18'15,"17"0"-15,1-1 16,35 54-16,-18-18 15,36 35-15,-36-35 16,36 17-16,-18-17 16,17 0-1,-35-35-15,1-1 16,-19-17-16,-17-17 16</inkml:trace>
  <inkml:trace contextRef="#ctx0" brushRef="#br0" timeOffset="102247.0052">7567 11853 0,'0'0'15,"-18"0"-15,1 0 0,17-17 16,17-19 0,1-34-16,-18 17 15,18 18-15,-1-18 0,-17 17 16,18-34-16,-18 35 15,18-1-15,-18 19 16,17 17 0,1 0-16,35 17 15,-18 19-15,36 17 16,-36-36-16,53 54 16</inkml:trace>
  <inkml:trace contextRef="#ctx0" brushRef="#br0" timeOffset="104222.7729">19667 7391 0,'0'-18'16,"0"36"31,0 17-47,0-17 15,0 52-15,0-35 16,0 54-1,0-36-15,0-1 0,0 1 16,0 18-16,0 0 0,-17 123 16,17-106-16,0 35 15,-18-17-15,18 18 0,-18 158 16,18-141 0,0 18-16,18-1 0,-18 19 15,35-1-15,-17 18 16,0 0-16,17 18 0,35 211 15,-34-194-15,17 248 16,-18-230-16,36 247 16,-54-230-16,36 283 15,-18-282-15,18 299 16,-35-299 0,0 17-16,34 265 0,-16-265 15,17 265-15,-18-283 16,35 230-1,-34-265-15,34 212 16,1-53 0,-18-211-16,0-1 0,35 89 15,-53-177-15</inkml:trace>
  <inkml:trace contextRef="#ctx0" brushRef="#br0" timeOffset="110868.3359">10566 10319 0,'0'0'0,"-18"0"16,18-18-1,18 18 1,35 18 0,88-1-16,-53-17 15,141 18-15,-88 0 16,194-36-16,-140 0 15,228-17 1,-194 17-16,212 18 16,-247 0-16,159 18 15,-194-18-15,17 35 16,-123-35-16,-18 18 16</inkml:trace>
  <inkml:trace contextRef="#ctx0" brushRef="#br0" timeOffset="113470.888">21273 8943 0,'17'53'16,"1"-18"-16,52 53 15,-17-52-15,53 52 16,-35-53-16,52 53 15,-70-70 1,35 35-16,-52-36 16,-1-17-16,0 0 15</inkml:trace>
  <inkml:trace contextRef="#ctx0" brushRef="#br0" timeOffset="113625.8333">21731 9049 0,'-35'35'16,"-53"53"-16,35-35 16,-35 71-16,52-71 15,1 52 1,35-69-16,18-19 0,52 19 16</inkml:trace>
  <inkml:trace contextRef="#ctx0" brushRef="#br0" timeOffset="113784.7269">22084 9366 0,'0'53'16,"0"-18"-16,0 1 0,-18 34 16,18-52-16,-17 70 15,17-53 1,17-17-16</inkml:trace>
  <inkml:trace contextRef="#ctx0" brushRef="#br0" timeOffset="114165.2815">21237 10319 0,'18'17'16,"0"-17"-16,17 36 15,0-1-15,0-17 16,1 17-16,17 0 0,-18 0 16,0 1-16,0-1 15,-17 0-15,17-17 0,1 0 0,-19-1 16,18-17-1</inkml:trace>
  <inkml:trace contextRef="#ctx0" brushRef="#br0" timeOffset="114318.63">21608 10389 0,'0'0'16,"-53"89"-16,35-37 0,-35 54 15,36-53-15,34 35 16</inkml:trace>
  <inkml:trace contextRef="#ctx0" brushRef="#br0" timeOffset="114572.3562">21978 10566 0,'0'0'15,"71"0"-15,-54 17 0,1 1 16,0 0 0,-18 35-16,-18-18 15,-17 35-15,17-34 16,-17 34-16,35-52 16,17-1-1,1 1-15,0-18 0,-1 0 16,19 0-16,34 0 15,-52 0-15,17 18 16,-17-18-16</inkml:trace>
  <inkml:trace contextRef="#ctx0" brushRef="#br0" timeOffset="115017.1532">21502 11606 0,'0'0'15,"0"18"-15,35 17 16,0 1-16,1-1 16,-1 0-16,53 53 15,-53-52-15,36 34 16,-36-35-16,-17-17 0,0 0 16,17-18-1,-35-18-15</inkml:trace>
  <inkml:trace contextRef="#ctx0" brushRef="#br0" timeOffset="115161.7065">21784 11642 0,'-35'17'0,"35"19"16,-36-1-16,19 18 0,-1 0 16,-17 53-1,17-36-15,18-17 0,0-18 0,18 1 16,0-1-1</inkml:trace>
  <inkml:trace contextRef="#ctx0" brushRef="#br0" timeOffset="115455.7552">22013 11853 0,'0'0'0,"18"0"0,17 0 0,1 0 16,-1 0-1,-18 0-15,-17 18 0,18 17 16,-18-17-16,0 0 16,0 17-16,0 0 15,0 0-15,-18-17 0,18 0 16,0-1-16,18 1 16,-18 0-16,18-1 15,-18 1 16,-18-18-31,0 17 16,-17 1-16,0 0 16,17-1-16</inkml:trace>
  <inkml:trace contextRef="#ctx0" brushRef="#br0" timeOffset="115793.6945">21696 12718 0,'17'35'16,"1"-17"0,35 34-16,-18-16 15,36 17-15,-36-36 16,18 36-1,-35-53-15</inkml:trace>
  <inkml:trace contextRef="#ctx0" brushRef="#br0" timeOffset="116118.2946">21925 12718 0,'0'0'16,"-35"35"-16,0-17 0,-18 34 16,35-16-16,0 34 15,1-52-15,17 35 16,0-35-16</inkml:trace>
  <inkml:trace contextRef="#ctx0" brushRef="#br0" timeOffset="116328.1674">22049 12929 0,'-18'18'16,"36"-36"-16,-36 54 0,18-1 15,0-17-15,0-1 0,18 1 16,17-1-16,0 1 0,0-18 15,1 0-15,34 0 16,-52 0-16,17-18 16</inkml:trace>
  <inkml:trace contextRef="#ctx0" brushRef="#br0" timeOffset="116424.8587">22190 13176 0,'53'53'15,"-106"-106"-15</inkml:trace>
  <inkml:trace contextRef="#ctx0" brushRef="#br0" timeOffset="116656.7193">22313 14041 0,'0'0'16,"-17"35"-16</inkml:trace>
  <inkml:trace contextRef="#ctx0" brushRef="#br0" timeOffset="116780.6682">22190 14482 0,'17'17'16</inkml:trace>
  <inkml:trace contextRef="#ctx0" brushRef="#br0" timeOffset="116979.8447">22243 15099 0,'0'0'15,"17"35"-15,1-17 0,0-1 16</inkml:trace>
  <inkml:trace contextRef="#ctx0" brushRef="#br0" timeOffset="117085.3611">22278 15416 0,'0'0'16,"-18"18"-16,18 0 0,0-1 15</inkml:trace>
  <inkml:trace contextRef="#ctx0" brushRef="#br0" timeOffset="117447.9528">22066 16316 0,'0'0'0,"0"35"0,36 18 15,-1-18-15,18 1 16,53 34-16,-54-34 15,54 34 1,-70-52-16,34 17 16</inkml:trace>
  <inkml:trace contextRef="#ctx0" brushRef="#br0" timeOffset="117602.837">22366 16369 0,'0'0'16,"-35"123"-16,0-52 0,17-18 0,-17 70 16,35-70-16,17 18 15,19-54-15</inkml:trace>
  <inkml:trace contextRef="#ctx0" brushRef="#br0" timeOffset="117869.3494">22578 16775 0,'-18'53'0,"36"-106"0,-36 123 16,18-52-16,35-36 16,-17 1-1,0-1-15,-1-35 16,1 35-16,17-17 15,-17 35-15,0 0 16,-1 18 0,-17 17-16,18-17 15,-18 17 1,0-53 0</inkml:trace>
  <inkml:trace contextRef="#ctx0" brushRef="#br0" timeOffset="118520.5305">22860 9684 0,'-18'-18'0,"36"36"0,-53-54 15,17 19-15,36 17 47,35 0-31,-18 0-16,18-18 0,53-17 15,-36 17-15,18-17 16,1 17-16,105-52 16,-36-1-1,-87 54-15,-18-19 0,35 1 16,-35 17 0,-53 1-16</inkml:trace>
  <inkml:trace contextRef="#ctx0" brushRef="#br0" timeOffset="118720.6822">23654 9208 0,'0'0'15,"17"0"-15,19 0 0,-19-18 16,72 0 0,-54 18-16,71-17 15,-71 17-15,18 0 16,-36 17-16,-17 19 0,0 34 15,-17-35-15,-1 1 16,-17-1-16,17 0 16,-17-17-16,17 17 15,1 0-15,-1-17 0</inkml:trace>
  <inkml:trace contextRef="#ctx0" brushRef="#br0" timeOffset="119332.4944">22737 10777 0,'17'-17'0,"18"-19"16,1 1-16,52-71 16,-35 36-16,88-89 15,-70 71-15,17 0 16,53-89-16,-88 89 15,17-35-15,-34 52 16,-19-17-16,-17 70 16,-17 1-16</inkml:trace>
  <inkml:trace contextRef="#ctx0" brushRef="#br0" timeOffset="119509.6804">23195 10089 0,'0'0'15,"18"0"-15,17 0 0,0-17 16,36-18 0,-36 17-16,0-17 15,1 17-15,34 0 0,-34 18 16,-1 0-16,-35 18 16,-18 0-1</inkml:trace>
  <inkml:trace contextRef="#ctx0" brushRef="#br0" timeOffset="119796.0964">22931 11624 0,'70'-176'16,"-140"352"-16,211-458 0,-18 17 15,-35 142-15,89-142 16,-71 142-16,52-71 16,-87 123-16,17-52 15,-70 70-15,-18 17 16,-18 36-16</inkml:trace>
  <inkml:trace contextRef="#ctx0" brushRef="#br0" timeOffset="120255.4126">22931 12435 0,'88'-194'15,"-176"388"-15,229-493 0,-71 175 16,1-17-16,-1 0 0,89-159 16,-71 141-16,106-194 15,-123 195-15,17-107 16,-53 195-16,-35 17 16</inkml:trace>
  <inkml:trace contextRef="#ctx0" brushRef="#br0" timeOffset="120849.667">22807 15910 0,'0'-176'15,"35"35"-15,18-159 16,-17 141-16,69-229 15,-52 159-15,106-265 16,-88 212-16,70-300 16,-88 317-16,0-17 15,52-194-15,-34 282 16,-18 17-16,0 36 16,-18 0-16,71-124 15,-71 124-15,53-141 16,-52 141-16,17 17 0,-36-17 15,18 35-15,-35 1 0,18 34 16,-18 1-16,-18 17 0,-17 0 16,35 35-1,-17 18-15</inkml:trace>
  <inkml:trace contextRef="#ctx0" brushRef="#br0" timeOffset="121266.301">24518 8996 0,'-35'0'16,"70"0"-16,-70 17 0,17 19 0,-17 34 16,17-17-16,36 53 15,0-71-15,17 18 16,0-17-16,53 16 16,-35-34-16,53-18 15,-53-18-15,17-52 16,-34 35-16,-19-18 15,1 0-15,-18-53 16,-18 53-16,-70-53 16,53 71-16,-89-18 15,19 35 1,69 36-16,-34 53 16,35-19-16,17 54 15,18-35-15</inkml:trace>
  <inkml:trace contextRef="#ctx0" brushRef="#br0" timeOffset="121712.7491">24712 10901 0,'0'0'15,"-53"53"-15,36-18 0,-19 53 16,36-52-16,18 52 16,0-53-16,17 0 15,0 1-15,0-19 0,1-17 16,69 0-16,-69-35 16,34-36-16,-52 36 15,0-71 1,-18 71-16,-53-53 15,17 70-15,-52 0 16,53 18-16,-36 53 16,36-17-16,0 17 15</inkml:trace>
  <inkml:trace contextRef="#ctx0" brushRef="#br0" timeOffset="121990.4076">24694 12206 0,'0'0'16,"53"106"-16,-35-53 15,35 17-15,-18-34 16,53-1-16,-52-17 16,52-36-16,-70 0 15,34-35 1,-34 18-16,-18-35 15,-18 17-15,-52-36 16,17 37-16,18 16 0,-71-17 16,53 36-16,18 17 15,-1 17-15,19 19 16,-36 34-16</inkml:trace>
  <inkml:trace contextRef="#ctx0" brushRef="#br0" timeOffset="122379.3298">24924 13564 0,'-36'36'16,"72"-72"-16,-89 107 0,35 17 15,18-17-15,0-18 16,0-1-16,18 1 0,-1-17 16,36 17-16,-35-36 15,35-17-15,18-35 16,-36 0-16,-18-18 15,36-35-15,-35 35 16,-18-71-16,0 71 16,-35-35-16,-18 53 15,18 17-15,-54 53 16,54 18-16,0-17 16,17 17-16</inkml:trace>
  <inkml:trace contextRef="#ctx0" brushRef="#br0" timeOffset="122791.8216">25012 14887 0,'-71'0'0,"142"0"0,-195 0 16,36 53 0,35-35-16,18 17 0,0 18 15,17-18-15,18 53 16,18-52-16,-1-1 15,19 0-15,-1-17 0,71 17 16,-53-35-16,35-17 16,-53-1-16,18-35 15,-35 18-15,-18-36 16,-18 54-16,1-19 16,-36 1-16,17 35 15,-34 0-15,34 18 16,19-1-16,-18 1 15</inkml:trace>
  <inkml:trace contextRef="#ctx0" brushRef="#br0" timeOffset="123068.7551">24871 15681 0,'-18'123'0,"36"-246"0,-53 299 15,35-70-15,0-71 16,17 1-16,71-1 16,-35-35-16,36-18 15,-37 1-15,1-1 16,-17-17-16,-1-18 16,-17 18-16,-36-18 15,-17 17-15,17 19 0,-53-36 16,19 53-1,-19 18-15,36-1 16,-18 36-16</inkml:trace>
  <inkml:trace contextRef="#ctx0" brushRef="#br0" timeOffset="123508.9109">25030 16492 0,'0'0'0,"-18"-17"0,0 17 16,1 17-16,-1 19 0,18-1 15,-18 88-15,18-70 16,18 71-16,0-71 16,52 17-1,-34-34-15,16-19 0,1-17 16,36-17-16,-37-19 15,19-52-15,-53 35 16,-1 0-16,-17-53 16,-35 71-16,-18-35 15,0 34-15,-53 19 16,71 17-16,-53 17 16,53 1-16</inkml:trace>
  <inkml:trace contextRef="#ctx0" brushRef="#br0" timeOffset="124181.9765">25259 9472 0,'-35'-18'16,"70"36"-16,-70 0 15,35 17-15,35 18 0,88 106 16,-34-71-16,122 124 16,-87-89-16,140 106 15,-123-105-15,124 105 16,-142-105 0,107 87-16,-142-105 15,0 0-15,36 53 16,-71-89-16,-36-17 0,18 18 15,-35-54-15</inkml:trace>
  <inkml:trace contextRef="#ctx0" brushRef="#br0" timeOffset="124347.6706">27093 11359 0,'0'-17'15,"0"34"-15,0-52 16,18 35-16,0 0 15,17 18-15,-35-1 16,18 1-16,-18 0 16,-36-1-1,-17-17-15</inkml:trace>
  <inkml:trace contextRef="#ctx0" brushRef="#br0" timeOffset="124615.0798">25241 11518 0,'0'0'16,"-17"-35"-16,34 35 0,36-18 16,-18 18-16,71 0 15,-18 0 1,1 18-16,34 0 15,1-1-15,175 18 0,-140-17 16,106 17-16,-142 1 16,36-1-16,-106-17 15,-35-1 1,-1 1-16,-34 0 0,-1-18 16</inkml:trace>
  <inkml:trace contextRef="#ctx0" brushRef="#br0" timeOffset="124932.7185">25400 12823 0,'0'0'15,"71"-123"-15,-1 52 0,18 1 16,106-106-16,-70 87 16,-1 19-16,18-18 0,124-71 15,-53 35 1,-142 89-16,-17 17 0,-35 1 15</inkml:trace>
  <inkml:trace contextRef="#ctx0" brushRef="#br0" timeOffset="125177.045">25224 13776 0,'0'0'16,"35"53"-16,18-53 0,17-35 16,89-89-16,-71 36 15,124-141 1,-89 105-16,142-140 16,-141 122-16,17 1 15,-18 0-15,-17 18 0,-18 17 0,18-18 16,-71 89-16,-35 18 15,-17 17 1</inkml:trace>
  <inkml:trace contextRef="#ctx0" brushRef="#br0" timeOffset="125410.3017">25612 14252 0,'0'0'15,"247"-317"-15,-142 176 0,160-177 16,17 1 0,-141 158-16,0 0 0,-17 18 15,-18 18-15,-36 34 16,-17 19-16,-53 52 0</inkml:trace>
  <inkml:trace contextRef="#ctx0" brushRef="#br0" timeOffset="125660.2045">25453 16051 0,'176'-176'16,"-352"352"-16,458-493 0,-35-36 15,-123 177 1,-1-18-16,142-194 16,-142 194-16,124-142 15,-141 213-15,0-18 16,-106 123-16</inkml:trace>
  <inkml:trace contextRef="#ctx0" brushRef="#br0" timeOffset="125849.594">25418 16422 0,'0'0'16,"17"53"-16,19-71 0,69-88 15,-34 18-15,123-159 16,-71 106-16,1-18 16,-18 1-16,105-160 15,-122 159-15,-36-17 16</inkml:trace>
  <inkml:trace contextRef="#ctx0" brushRef="#br0" timeOffset="126422.8745">27393 11924 0,'0'0'0,"18"-18"0,-1-35 16,-17 36-16,18 17 0,-36 0 15,1 35 1,-1 0 0,-35 71-16,18-35 15,17 87-15,1-105 16,17 0-16,35 35 15,0-70-15,-17 0 0,70-18 16,-53-18 0,18-17-16,-17 0 0,-1-18 15,0 0-15,-17-36 16,-18 37-16,-18-37 16,-17 54-16,0 0 15,-1 17-15,19 18 0,-19-17 16,-17 52-16,36-18 15,-1 1-15</inkml:trace>
  <inkml:trace contextRef="#ctx0" brushRef="#br0" timeOffset="126845.3758">27570 12259 0,'-18'0'16,"36"0"-16,-18 0 0,17 0 0,54 0 15,-18 0-15,17 18 16,-17-18-16,35 0 0,-17 17 15,88-34 1,-89 17-16,54-36 16,-71 36-16,-18-35 15</inkml:trace>
  <inkml:trace contextRef="#ctx0" brushRef="#br0" timeOffset="127045.736">28205 12012 0,'35'-18'15,"-17"18"-15,17 0 16,0 0-16,0 18 0,36 17 16,-36-17-16,0 17 15,-17 1-15,-18 16 16,-35-16 0,-36 34-16,18-34 15,-35 17-15,35-18 16,-17 0-16,34-17 15</inkml:trace>
  <inkml:trace contextRef="#ctx0" brushRef="#br0" timeOffset="127646.8687">28893 12153 0,'0'0'0,"0"18"32,-18-1-32,0 54 15,18-36-15,36 54 16,-19-54-16,54 18 16,-36-36-16,53-17 15,-35-17-15,18-19 16,-36 1-16,18-53 15,-53 53-15,17-36 16,-17 36-16,0 0 16,-17 35-16,17 17 15,0 18 1,0 54-16,0-19 16,17 71-16,-17-70 15,0 52-15,18-70 16,-18 53-16,-18-71 15,18 1-15,-17-1 16,-1-17-16,1-18 0,-54 17 16,53-17-16,-70 0 15,53-17-15,0-1 16,-54-17-16,54 17 16,-18-35-1,36 18-15,-1 0 16</inkml:trace>
  <inkml:trace contextRef="#ctx0" brushRef="#br0" timeOffset="134797.7911">25224 8678 0,'0'-35'15,"0"17"-15,-18 1 16,18-18 0,0 17-16,-18-17 0,1-1 15,-1 1-15,0 0 0,-34-18 16,16 18-16,1-18 15,-18 17-15,-70-17 16,70 18-16,-71 18 16,54-1-16,17 18 0,-71 0 15,71 0 1,-53 0-16,54 18 16,-19-1-16,36 1 15,-36 35 1,36-18-16,0 0 0,-36 36 15,53-36-15,-34 53 16,34-17-16,-17 52 16,17-52-16,-17 70 15,35-53-15,-18-17 16,18 17-16,-18-17 0,18 123 16,0-106-16,0 106 15,0-106 1,18 124-16,0-107 15,-1 107-15,-17-106 16,18 106-16,-18-107 16,0 125-16,18-107 15,-18 107 1,17-107-16,1 89 16,-18-89-16,35 89 15,-35-89-15,18-17 0,-18 0 16,0 0-16,17 123 15,-17-123-15,0 123 16,0-123-16,0 123 16,0-123-16,18 106 15,0-106-15,-1 88 16,1-88 0,0 88-16,-1-89 15,1-16-15,0 105 16,-1-89-16,-17-16 0,18 87 15,-1-17 1,-17-89-16,0 1 16,18 17-16,0 71 15,-18 0-15,17-18 16,-17-53-16,18 35 16,-18-52-16,18 0 15,-18-19-15,0 72 16,17-54-16,-17-17 15,18 71-15,0-18 16,-18-36-16,17 36 16,1 0-1,-1-71-15,1 53 16,0-52-16,17 17 16,-17-18-16,-1 0 15,1-17-15,0 17 0,-1-17 16,1 17-16,17 0 15,18 18-15,-18-53 16,1 18-16,-1-1 0,53-17 16,-35 18-1,53 0-15,-71-1 16,18-17-16,0 0 0,18 0 16,34-17-16,-34 17 15,70-18-15,-70 18 16,52-35-1,-52 17-15,-18 1 0,52-36 16,-52 35-16,-17-17 16,-1-1-16,-18 19 0,1-19 15,0 1-15,17-53 16,-17 53-16,-18-71 16,0 53-16,0 0 15,0-88-15,0 53 16,17-71-16,-17-17 15,0 70-15,0 18 16,0-106-16,0 88 16,0-106-1,-17 106-15,17 0 0,-18 1 16,0-1-16,1-141 16,-1 123-16,-17-123 15,17 124-15,1-18 16,-1 17-16,0-17 0,1 18 15,-1-18-15,18 0 0,-18-1 16,1 1-16,17 0 0,-36-159 16,36 142-16,-17-1 15,-1 0-15,1-158 16,-1 158-16,0-159 16,1 177-16,-19-159 15,19 159-15,-1-18 16,0-123-1,18 141-15,-17-159 16,17 142-16,0-142 0,-18 159 16,0-159-1,1 141-15,-1-123 16,1 158-16,-36-87 16,17 122-16,-17-69 15,18 105-15,0-35 16,17 52-16,1 1 15</inkml:trace>
  <inkml:trace contextRef="#ctx0" brushRef="#br0" timeOffset="135555.3373">25753 17427 0,'0'18'31,"17"70"-31,19-35 16,34 88-16,-17-70 15,0-18-15,71 52 16,-54-69-16,89-1 16,-71-35-16,-17 0 15,-18 0-15,-1-18 0,-16 18 16,-1-17-16,-17 17 0,-1-53 15,1 35-15</inkml:trace>
  <inkml:trace contextRef="#ctx0" brushRef="#br0" timeOffset="136249.0783">27005 17498 0,'0'0'16,"18"0"-16,52-18 15,-34 1-15,17-1 0,-18 0 16,0-17-16,18-18 15,-35 18-15,-18-18 16,-18 35-16,-35-17 16,35 35-16,-52 18 15,35-18-15,-1 17 16,1 1-16,17-1 0,-17 36 16,35-17-16,18-19 15,-1 1-15,36 17 16,-17-17-16,52-18 15,-35 0-15,-18 0 16,0-18-16,-17 18 16,0-17-16,-1-1 0,1-17 15,-18 17-15,17 18 47,36 18-47,-17-18 16,70 0-16,-18 0 15,-35 17-15,-18-17 16,0 0-16,18 0 16,-35 0-16,-1 0 15,-17-17 1,0-1 0,-17 0-16,17 1 0,-18-1 15,18 0-15,-18 18 16,1 0-16,-1 0 15,1 18 1,-1 35 0,0-18-16,18 18 15,0-35-15,18 17 16,0-35-16,-1 0 16</inkml:trace>
  <inkml:trace contextRef="#ctx0" brushRef="#br0" timeOffset="136565.8726">27993 17533 0,'0'0'16,"35"159"-16,-17-89 0,17 107 15,0-107 1,18 19-16,-35-72 16,0 1-16,-36-36 15,-17-70 1,-1 17-16,-52-87 15,53 69-15,0-87 16,17 88-16,36-53 16,17 70-16,0 1 15,0 34-15,36 1 0,-18 35 16,0 0-16,-18 0 0,18 35 16,-35 1-16,-36 34 15,-17-52-15,0 17 16,-18-17-16,17-1 0,-52 19 15,53-36-15,17 0 16,1 0-16</inkml:trace>
  <inkml:trace contextRef="#ctx0" brushRef="#br0" timeOffset="136822.111">28381 17233 0,'0'0'0,"0"18"0,0 35 16,0-36-16,35 1 15,1 0-15,16-36 16,-16 18-16,17-35 16,-36-1-16,1 1 15,-18 0-15,-18-18 16,1 18-16,-1-1 15,0 36-15,1 0 16</inkml:trace>
  <inkml:trace contextRef="#ctx0" brushRef="#br0" timeOffset="137423.6372">28663 17321 0,'-53'-53'0,"106"106"0,0 0 0,-35-35 15,-1-18-15,1 0 16,-18-18-16,0 1 15,-18-36-15,18 17 16,0-16-16,0 16 0,18-34 16,-18 52-1,18 0-15,-1 18 0,19 0 16,-19 0-16,19 36 16,-36-1-16,17 18 15,-17-35-15,0 34 16,0-34-16,0 17 15,18-35 1,-1 0-16,1 0 16,0-17-1,-1-1-15,1 18 16,0 0-16,17 0 16,-17 0-16,-1-18 15,1 18-15,35-17 16,-18-18-1,-35 17-15,18-17 16,-36 17-16,-17 0 16,17 18-16,-35 18 15,36 0 1,-1-1-16,0 1 0,18 0 16,0 34-16,18-34 15,0 0-15,17-18 16,-18 17-16,36-17 15,-53-17-15,36 17 16,-19-18-16,1 0 16,0 1-16,17 17 15,-18 0-15,1 0 16,17 17-16,-17 1 16,17 0-1,-17-1-15,0 1 0,-1-18 16,1 18-16,17-18 15,-17-18-15</inkml:trace>
  <inkml:trace contextRef="#ctx0" brushRef="#br0" timeOffset="137591.7112">29563 17039 0,'0'0'0,"35"-17"0,0-19 15,1 36-15,-1-35 16,-17 17-16,-18 1 16,0-19-16,-18 19 15</inkml:trace>
  <inkml:trace contextRef="#ctx0" brushRef="#br0" timeOffset="137762.1113">29563 16686 0,'53'53'15,"-36"-17"-15,1 17 0,17 35 16,1 18 0,-19-71-16,1 53 15,-18-70-15,17 35 16,-17-36-16,0 1 16</inkml:trace>
  <inkml:trace contextRef="#ctx0" brushRef="#br0" timeOffset="137906.6196">29863 17163 0,'17'0'15,"-17"-18"-15,0 0 16,0 1 0,0-1-16,0 0 15,18 1-15,-18-1 0,-18 1 16</inkml:trace>
  <inkml:trace contextRef="#ctx0" brushRef="#br0" timeOffset="138267.5601">30074 17110 0,'0'0'15,"-17"35"-15,-1-17 0,0-1 16,18 36 0,0-18-16,18-17 0,35 17 15,-18-17 1,18-18 0,-35-35-1,-1-18-15,-17 35 16,0-17-16,0 17 15,0-17-15,0 53 32,18-1-32,0 1 15,-1 0-15,1-1 16,0-17-16,17 18 16,-17-1-16,-1-17 15,1 0-15</inkml:trace>
  <inkml:trace contextRef="#ctx0" brushRef="#br0" timeOffset="138507.7405">30374 16581 0,'0'70'16,"18"-17"-16,-18 18 15,35 70-15,-35-71 16,18 1-16,17 35 16,-17-71-16,-1 18 15,-17-36-15,0 1 16,0-36 0,0-17-1</inkml:trace>
  <inkml:trace contextRef="#ctx0" brushRef="#br0" timeOffset="138957.5888">30515 16633 0,'18'124'16,"0"-53"-16,-1 34 15,1-52 1,-1 0-16,1 18 15,0-36-15,-1 0 16,-17-17-16,18-18 16,-18-18-16,18 18 0,17-35 15,-35 17-15,35 1 16,-17 17-16,0 0 16,-1 17-16,-17 1 0,18 53 15,-18-19-15,17 37 16,-17-54-16,-17 53 15,17-70 1,-18 35-16,1-36 16,-1-17-16,0 0 0,1-35 15,17 17-15,-18-52 16,36 17-16,17-18 16,-17 36-1,17 0-15,18 0 0,-18-1 16,18 19-16,17-1 15,-34 18-15,-19-18 16,-34 18-16,-19-17 16</inkml:trace>
  <inkml:trace contextRef="#ctx0" brushRef="#br0" timeOffset="139431.1912">31538 16245 0,'0'0'15,"18"0"-15,0 53 0,-1 0 16,19 88 0,-36-70-16,35 88 15,-18-71-15,19 53 16,-19-88-16,36 17 15,-17-34-15,-19-36 16</inkml:trace>
  <inkml:trace contextRef="#ctx0" brushRef="#br0" timeOffset="140363.5314">31997 16775 0,'-53'53'15,"106"-106"-15,-124 141 0,36-18 16,35-52-16,0 0 16,35 35-16,-17-53 15,17 17-15,36-17 16,-36-17-16,-17-1 16,35-17-16,-36 17 15,1-17-15,0-36 16,-18 36-16,0 17 0,0 1 15,-18 17-15,0 17 16,36 36 0,-18-18-16,35 36 15,-17-53-15,17 17 16,-17-35-16,-1 0 16,-17-18-1,0-17-15,0 17 0,-17-35 16,17 18-16,17-18 15,1 36 1,17-1-16,1 18 16,-1 0-16,0 0 15,0 0-15,1 18 0,-19-1 16,19-17-16,-19 18 16,1-18-16,0 18 15,-18-1-15,0 1 16,-18-1-16,0-17 15,-17 36-15,35-19 16,-18-17-16,36 36 16,0-19-1,17-17-15,-17 0 16,-1-17-16,1-19 16,0 19-16,-18-1 15,17 18 1,-17 18-16,0 52 15,0-34-15,35 69 16,-17-52-16,0 53 16,-18-71-16,0 54 15,-18-72 1,0 1-16,-34 17 16,34-35-16,-17-17 15,-1-1-15,19 0 0,-19-35 16,36 18-16,36-36 15,-1 19-15,53-37 16,-53 36-16,89-17 16,-71 52-16,-18-17 15,53 17-15,-70 1 16,-18-1-16,-35 0 16,17 18-16,-35 0 15,18 18-15,17 35 16,18-35-1,35 52-15,1-35 16,52 18-16,-35-35 16,53 0-16,-71-1 15,0-17-15,-17 0 16,0 0-16</inkml:trace>
  <inkml:trace contextRef="#ctx0" brushRef="#br0" timeOffset="142239.5764">29316 14993 0,'0'0'0,"17"-18"0,1 1 15,0-1-15,52 1 16,-17-1 0,-17 18-16,52 18 15,-53-1-15,18 36 16,-35-18-16,-18 54 16,0-37-16,-71 54 15,53-53-15,-17 0 0,0-18 16,-18 54-1,35-54-15,18 0 0,36 0 16,-19-17-16,89 0 16,-53-18-16,70-18 15,-87 0-15,-1 18 16,0-35-16</inkml:trace>
  <inkml:trace contextRef="#ctx0" brushRef="#br0" timeOffset="142740.0261">30180 14605 0,'18'18'16,"-18"-1"-16,0 36 15,-18-18-15,18 18 16,0-35-16,-17 0 15,17-36 17,0-17-17,0-1-15,17-16 16,-17 16-16,35-34 16,-17 52-16,0-17 15,-1 17-15,19 18 16,-19 0-16,19 18 15,-36-1-15,35 36 16,-35-17-16,17 34 16,1-35-16,-18 18 15,18-35-15,-18 17 16</inkml:trace>
  <inkml:trace contextRef="#ctx0" brushRef="#br0" timeOffset="155903.7382">28169 15522 0,'18'0'62,"-18"-17"-46,18-1-16,17-53 15,-17 54-15,17-54 16,-18 36-16,1 17 0,-18 1 16,18-1-16,-1 18 15,1 0-15,0 35 16,-18 1-16,35 34 15,-35-35-15,18 1 16,17-1-16,0-35 16,0 0-16,-17-18 15,17-52-15,-17 34 16,0-52 0,-18 53-16,0-18 15,0 18-15,0 17 16</inkml:trace>
  <inkml:trace contextRef="#ctx0" brushRef="#br0" timeOffset="161224.4745">29510 16051 0,'-18'0'16,"1"0"-1,17 18 17,17-18-1,1-18-31,17 1 16,0 17-16,89-36 15,-54 19-15,19-1 16,140-35-16,-123 36 15,17-1-15,1-17 0,-1 17 16,71-17 0,-70 17-16,-89 18 0,-35-17 15</inkml:trace>
  <inkml:trace contextRef="#ctx0" brushRef="#br0" timeOffset="176223.6449">30762 14640 0,'0'18'16</inkml:trace>
  <inkml:trace contextRef="#ctx0" brushRef="#br0" timeOffset="176774.097">30762 14640 0,'0'0'0,"-17"-17"0,34 17 31,1 0-15,0-18-16,17 18 15,-18 0 1,1 0-16,0 0 16,-1 0-16,-17 18 15</inkml:trace>
  <inkml:trace contextRef="#ctx0" brushRef="#br0" timeOffset="177029.2596">31150 14482 0,'0'0'0,"18"52"0,-18 1 16,18 18-16,-18-36 15,17 53-15,-17-52 16</inkml:trace>
  <inkml:trace contextRef="#ctx0" brushRef="#br0" timeOffset="178737.3092">31009 12859 0,'-17'-36'16,"34"72"-16,-70-72 0,36 36 0,-54 71 15,18-18-15,18 18 16,-18 87-16,35-70 16,18 89-1,18-124-15,17 17 0,53 19 16,-35-72-16,0-17 16,18 0-16,70-70 15,-71 17-15,-17 0 0,18-71 16,-53 54-16,-18-71 15,-18 70-15,-35-17 16,0 53-16,-35 17 16,53 36-1,-1-1-15,1 1 0,17 17 16,18-17-16</inkml:trace>
  <inkml:trace contextRef="#ctx0" brushRef="#br0" timeOffset="178970.6346">31644 12647 0,'0'0'15,"-35"53"-15,17 0 0,1 17 16,-1 19-16,18-1 0,-18 18 0,18 0 15,0 88 1,18-106-16,0-18 0,52 36 16,-17-35-1</inkml:trace>
  <inkml:trace contextRef="#ctx0" brushRef="#br0" timeOffset="179242.92">31979 12912 0,'89'17'16,"-178"-34"-16,213 34 0,-54 19 16,-34-19-16,-19 19 15,-17-1-15,0 18 0,-53 35 16,18-18-16,-35 36 15,34-70 1,1 52-16,35-71 16,35 36-16,-17-35 15,52 0-15,-34-18 16,34-18-16</inkml:trace>
  <inkml:trace contextRef="#ctx0" brushRef="#br0" timeOffset="179598.9454">32403 12929 0,'-18'36'0,"36"-72"0,-54 89 16,36-17-16,0-19 16,0-34-16,18-19 15,0 19-15,-1-19 16,36-34-16,-35 34 16,52-16-1,-52 34-15,35 18 16,-35 18-16,-1 34 15,-17-16-15,0 17 0,0 17 16,-17-17 0,-1-18-16,0-17 15</inkml:trace>
  <inkml:trace contextRef="#ctx0" brushRef="#br0" timeOffset="179794.2012">33002 12647 0,'71'124'16,"-36"-54"-16,0 18 16,1 89-1,-19-71-15,-52 105 16,0-105-16,-18 0 0,0-36 15</inkml:trace>
  <inkml:trace contextRef="#ctx0" brushRef="#br0" timeOffset="194363.5339">3986 17657 0,'18'17'63,"0"-17"-48,-18 18-15,0 35 16,0-36-16,0 19 0,0 34 16,0-17-16,-18 18 15,18-36 1,-18 36-16,18-54 16,-17 18-16,17-17 15,0 0 1,0-1-16,17-17 0,1 18 15,0-18-15,35 18 16,-18-18-16,35 17 16,-17-17-16,-17 0 15,-1 0-15,18 18 0,35-18 16,-35 0-16,35 18 16,-35-18-16,0 0 15,18 17-15,-19-17 0,1 0 16,88 0-1,-70 0-15,0 18 0,17-18 0,0 0 16,0 0-16,106-18 16,-88 18-16,0-17 0,123 17 15,-105 0-15,-19 0 16,19 0-16,-1 0 16,124 0-16,-123 0 15,140 0 1,19 0-16,-142-18 0,0 18 15,176-18 1,-158 18-16,176-17 16,-176 17-16,194-18 15,-194 18-15,176-18 16,-159 18-16,177-17 16,-194 17-16,193-18 15,-175 18-15,176-18 16,-177 18-16,177 0 15,-195 0-15,195 36 16,-194-36-16,194 17 16,-195 1-1,19-18-15,-1 0 0,-17 0 16,176 0-16,-176 0 16,141-18-16,-159 18 15,159-17-15,-159 17 16,0-18-16,0 18 15,106-18-15,-124 18 16,124 0-16,-141 0 16,106 0-16,-106 0 15,88-17-15,-88 17 16,52 0-16,-69 17 16,69 1-1,-87-18-15,-18 18 0,17-18 16,36 17-16,-53 1 15,53-18-15,-71 0 16,36 0 0,-18 0-16,-18 0 15,18-18-15,-35 1 16,-1-1-16,1 0 16,-18-17-1,0 18-15,0-1 16,0 0-16,0 1 0,0-1 15,0-17-15,0-36 16,0 36-16,0-53 16,0 17-16,0-35 15,-18 53-15,18-52 16,-17 52-16</inkml:trace>
  <inkml:trace contextRef="#ctx0" brushRef="#br0" timeOffset="196350.8132">21766 17692 0,'-17'17'0,"17"36"16,0-35-16,0 35 15,0 17 1,0-52-16,17 17 0,19 18 16,-19-17-16,19-1 15,-19 0-15,36 0 16,-35-17-16,52 0 15,-52-1-15,53 1 16,-19-18 0,-16 18-16,34-1 15,-17 1-15,0-18 0,0 18 16,0-18-16,18 17 0,-1-17 16,71 18-1,-53-18-15,-17 17 0,17-17 16,0 0-16,89 18 15,-71-18-15,-18 0 0,106 0 16,-88 0-16,88 0 16,-106 0-16,18 0 15,-1 0-15,1 0 0,106 0 16,-106 0 0,88-18-16,-88 18 15,0 0-15,105 0 16,-123 0-16,18 0 0,106 0 15,-89 0 1,89 0-16,-106 0 16,123-17-16,-123 17 15,141-18-15,-124 18 16,1 0-16,-1-17 0,124-1 16,-106 0-16,106-17 15,-106 35 1,124-35-16,-124-1 15,0 19-15,0-1 0,-17-17 16,17 17-16,124-17 16,-142 17-16,124 1 15,-124-1-15,124 18 16,-106-18-16,124 18 16,-106 0-16,141 0 15,-124 0-15,159 0 16,-176-17-16,158 34 15,-175-17 1,122 18-16,-123-18 16,106 18-16,-141-1 15,18 1-15,-36-18 0,106 18 16,-124-18 0,1-18-16,-1 18 0,1 0 15,-18-18-15,35 1 16,-70 17-16,17-36 15,-35 19-15,-18-19 16,1 19-16,-1-18 16,-70-36-16,35 36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43.5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4092 5539 0,'0'-18'15,"-17"0"-15,17 1 16,-18-19-16,0 36 16,-17-35-16,17 35 15,-35-17-15,1 17 16,16 17-16,-52 36 15,53 0-15,-36 35 16,54-35-16,-1 53 16,18-53-16,35 35 15,1-53-15,34 1 16,-35-19-16,54-17 16,-37-17-1,19-36-15,-18-36 16,-35 1-1,-1 35-15,-17 0 0,-17-35 16,-1 0 0,0 70-16,1 1 15,17 34 1,17 72 0,1-36-16,0-1 15,-1-16-15,19 17 0,-1-18 0,18 18 16,-18-36-1,18 1-15,-35-18 16</inkml:trace>
  <inkml:trace contextRef="#ctx0" brushRef="#br0" timeOffset="283.2308">4233 4851 0,'18'0'15,"-36"0"-15,54 0 0,34 0 16,-35 0-16,1 0 15,-1 0-15,0 0 0,1-18 16,-19 18-16,18 0 16,-52 0-1</inkml:trace>
  <inkml:trace contextRef="#ctx0" brushRef="#br0" timeOffset="473.9986">4357 4868 0,'0'0'16,"17"36"-16,-17-19 0,18 1 0,-18 52 16,0-52-1,18 17-15,-18 1 16,17-1-16,-17-17 0,18 17 16,0-18-16,-1-17 15,1 18 1,0-18-16</inkml:trace>
  <inkml:trace contextRef="#ctx0" brushRef="#br0" timeOffset="756.1737">4763 5027 0,'-18'0'16,"0"0"-16,1 18 15,-1-1-15,18 1 16,0 17-16,0-17 16,18 0-16,-1-18 0,1 17 15,0-17-15,34 0 16,-16-17-16,17-19 16,-36 19-16,1-36 15,-18 17-15,-18 1 16,1 18-16,-36-1 15,17 18-15,1 18 16,18-18-16</inkml:trace>
  <inkml:trace contextRef="#ctx0" brushRef="#br0" timeOffset="1069.0411">4921 4815 0,'36'-17'16,"-72"34"-16,89-34 0,0-1 16,-35 18-16,-1 0 15,19 0 1,-19 18-16,19 35 0,-36-18 16,17 36-16,-17-36 15,18 18-15,-1-18 16,-17 0-16,18 18 15,0-18-15,-18-17 16,0 0-16,-18-1 0,-17 1 16,17-18-16,-35 0 15,36 0-15,-36-18 16,35 18 0,0 0-16,1-17 15</inkml:trace>
  <inkml:trace contextRef="#ctx0" brushRef="#br0" timeOffset="1964.0977">5909 5486 0,'18'-18'47,"35"18"-32,-18 0-15,53 0 0,-35 18 16,53-1 0,-36-17-16,1 0 15,-18 0-15,17 0 0,1 0 16,-18-17-16,17-1 0,-34 18 16,-19-18-1,-17 1-15,0-1 0,-17 1 16</inkml:trace>
  <inkml:trace contextRef="#ctx0" brushRef="#br0" timeOffset="2186.0832">6491 5203 0,'35'18'16,"-17"0"-16,17-1 16,1 1-16,17 17 0,-1 1 15,1-19-15,0 19 0,-17-19 16,16 54-1,-34-36-15,-18 18 16,-18-18-16,-52 36 16,17-36-16,-53 18 15,71-18-15,-18-17 16,18-1-16,-1 1 0,-17 0 16</inkml:trace>
  <inkml:trace contextRef="#ctx0" brushRef="#br0" timeOffset="2924.9836">7585 4357 0,'-18'0'0,"36"35"16,-1 71 0,19-36-16,-19 19 0,1 17 15,17 123-15,-17-88 16,-18 176-16,-18-140 15,1 158 1,17-194-16,0 71 16,0-124-16,17 0 15,1-53-15,-18-17 16</inkml:trace>
  <inkml:trace contextRef="#ctx0" brushRef="#br0" timeOffset="3832.1612">7602 4286 0,'0'0'0,"0"-17"0,18 17 0,0 0 15,35-18-15,-18 18 16,35-18 0,1 1-16,52-1 15,-34 18-15,105-18 16,-89 18-16,142 0 15,-88 0-15,159-35 16,-142 18-16,0-1 0,177-17 16,-176-1-1,175 1-15,-193 35 16,106-18-16,-159 18 16,52 0-16,-87 0 15,52 0-15,-70 0 16,35 18-1,-35 0-15,0-1 16,-17 1-16,-19 0 16,1-1-16,-1 1 0,1 17 15,-18-17-15,0 35 16,0-18-16,18 53 16,-18-35-16,17 88 15,-17-70-15,18 105 16,-18-70-16,0 70 15,0-70-15,-18 124 16,18-125 0,0 125-16,0-125 0,18-16 15,-18 17-15,18-18 16,-1 106-16,-17-106 16,18 106-16,-18-106 15,18 71-15,-1-106 16,-17 53-1,0-71-15,0 0 16,-17-17-16,-19-18 16,-17 0-16,18 0 15,-71 0-15,36-18 16,-89 1-16,71-1 16,-36 18-16,18-18 0,-176-17 15,124 17-15,-19 1 16,-17-1-16,0 0 0,-212 1 15,212 17-15,-17 0 16,-1 0-16,-194 17 16,212 1-16,-141 35 15,212-18-15,-54 1 16,142-19 0,17-17-16,54 0 15,-1 0-15</inkml:trace>
  <inkml:trace contextRef="#ctx0" brushRef="#br0" timeOffset="4194.4038">7796 6597 0,'0'0'16,"18"71"-16,-18-19 0,0 37 16,0-36-16</inkml:trace>
  <inkml:trace contextRef="#ctx0" brushRef="#br0" timeOffset="47532.1674">11712 5503 0,'-17'0'16,"34"0"31,19 0-31,-19 0-16,54 0 15,-36 0-15,71 0 16,-36 0-16,89 0 15,-88-17 1,87 17-16,-87 0 16,105 17-1,1-17-15,-107 0 0,19-17 16,34 17-16,-70 0 16,35 0-1,-53 17-15,18 1 16,-35-18-16,35 0 15,-36 0-15,19 0 16,-19 0-16,1-18 16,-18 1-1,-18 17-15</inkml:trace>
  <inkml:trace contextRef="#ctx0" brushRef="#br0" timeOffset="47865.1769">13335 5327 0,'18'0'31,"17"18"-16,0-18-15,0 0 16,-17 17-16,17-17 0,1 18 16,17 17-16,-36-17 15,1 17-15,0 0 16,-36 18-16,18-35 16,-35 35-16,17-36 15,-35 1-15,35 0 16,-17-1-1,17-17-15,1 0 0</inkml:trace>
  <inkml:trace contextRef="#ctx0" brushRef="#br0" timeOffset="48799.2475">12506 4604 0,'-18'-36'16,"36"72"-16,-53-89 0,-18 35 16,35 18-16,-52 0 15,34 18-15,19 17 0,-36 18 16,35 0-16,0 35 16,18-35-16,18-18 15,0 1-15,17-1 16,36 0-16,-36-35 15,35 0-15,-34-17 16,17-19-16,-53 1 16,17-36-16,-17 36 15,-17-35 1,17 52-16,-18-17 0,0-1 16,18 1-16,-17 17 15,-1 1-15,18 34 16,0 19-16,18 17 15,-1 17 1,1-52-16,35 35 16,-35-36-16,17 1 0,-18-18 15,36 0 1,-35 0-16,-18-18 0</inkml:trace>
  <inkml:trace contextRef="#ctx0" brushRef="#br0" timeOffset="49005.7865">12682 4163 0,'0'0'0,"18"-18"16,0 18-1,-1-17-15,19-1 16,-19 18-16,18-18 15,-17 18-15,0 0 16,-18-17 0</inkml:trace>
  <inkml:trace contextRef="#ctx0" brushRef="#br0" timeOffset="49194.8774">12753 4092 0,'0'0'0,"0"18"16,18 0-16,-18-1 0,0 36 15,0-35-15,-18 52 16,18-52-16,0 17 16,18-17-16,-18-1 15,17 1-15,-17 0 16,18-18-16,-1 0 0,36 0 16,-35-18-16,0 18 15</inkml:trace>
  <inkml:trace contextRef="#ctx0" brushRef="#br0" timeOffset="49376.955">13000 4163 0,'0'0'16,"0"53"-16,0-36 15,0 36-15,0-35 16,0 0-16,0-1 15,18-17-15,-1-17 16</inkml:trace>
  <inkml:trace contextRef="#ctx0" brushRef="#br0" timeOffset="49660.4978">13106 4092 0,'0'0'0,"17"0"16,1 0-16,35 0 16,-35 18-16,17 0 15,-18-1-15,1 18 16,0-17-16,-18 35 16,17-35-1,-17-1-15,-17 1 16,-1 0-16,0-18 15,1 0-15,-1 0 0,-17 0 16,17 0 0,1 0-16,-1 0 0,0-18 15,-17 18-15</inkml:trace>
  <inkml:trace contextRef="#ctx0" brushRef="#br0" timeOffset="51834.9376">8096 4568 0,'0'-17'0,"0"-1"16,0 36 15,0 17-31,-17 36 16,17-18-16,0 35 15,0-53-15,17-17 16,19 17-16,-1-35 16,-18 0-16,36-18 15,-35 1-15,17-1 16,-17 18-16,0 0 16,-1 0-16,18 18 15,-17-1-15,0 19 16,17-36-16,-17 0 15,-1 17-15,19-34 16,-19-1 0,-17-17-1,-17-1-15,-19 1 16,19 18-16,17-19 0,-18 19 16,18-1-16,0-17 0,0 17 15,35-35-15</inkml:trace>
  <inkml:trace contextRef="#ctx0" brushRef="#br0" timeOffset="52048.2247">8608 4392 0,'0'0'0,"17"0"16,19 0 0,-19 0-1,1 0-15,0 0 16</inkml:trace>
  <inkml:trace contextRef="#ctx0" brushRef="#br0" timeOffset="52181.0802">8661 4410 0,'0'0'16,"0"35"-16,0-17 0,17 35 16,1-36-16,17 36 15,-17-53-15,17 18 16,-17-18-16,-1 0 16</inkml:trace>
  <inkml:trace contextRef="#ctx0" brushRef="#br0" timeOffset="52365.0913">8855 4445 0,'0'0'0,"0"35"16,0 1-16,17-19 15,-17 1-15,36-18 16,-19 0-1,-17-18 1</inkml:trace>
  <inkml:trace contextRef="#ctx0" brushRef="#br0" timeOffset="52625.0294">8961 4374 0,'0'0'15,"17"-17"-15,1 17 0,-1-18 16,1 18-16,17 0 15,-17 0 1,-18 18 0,0 17-16,18 0 15,-18-17-15,0 0 16,0-1-16,-18 1 16,18 0-16,-18-18 15,1 0 1,-1 0-16,18-18 15,0 0 1</inkml:trace>
  <inkml:trace contextRef="#ctx0" brushRef="#br0" timeOffset="52832.6052">9296 4780 0,'0'35'0,"0"-70"0,0 88 16,-18-35-16,18-1 15,-18 1-15</inkml:trace>
  <inkml:trace contextRef="#ctx0" brushRef="#br0" timeOffset="53299.3966">9684 4374 0,'0'124'16,"0"-248"-16,17 301 0,-17-54 15,0-70-15,18 18 16,-18-36-16,0-17 16,18-18-1,-1-36 1,19 1-16,17 0 16,-36 17-16,18 18 0,1 0 15,-19 0-15,19 53 16,-36-18-16,-18 18 15,0-17-15,1-19 0,-19 1 16,19 0-16,-36-1 16,35-17-16,-17-17 15,35-1-15,0-17 16,18 17-16</inkml:trace>
  <inkml:trace contextRef="#ctx0" brushRef="#br0" timeOffset="53547.9957">10089 4357 0,'18'0'16,"0"-18"-16,-1 18 0,19-17 16,-19 17-16,1-18 15,-18 0 1</inkml:trace>
  <inkml:trace contextRef="#ctx0" brushRef="#br0" timeOffset="53719.7713">10107 4357 0,'18'70'16,"-36"-140"-16,36 158 15,-18-53-15,0 36 16,17-36-16,1 0 16,0-17-16,35 0 15,-36-18-15,1 0 0,-1 0 16,-17-18-16</inkml:trace>
  <inkml:trace contextRef="#ctx0" brushRef="#br0" timeOffset="53915.7951">10354 4445 0,'0'0'15,"18"35"-15,-18-17 0,-18 35 16,18-36-16,0 1 16,18 0-16,-1-18 15</inkml:trace>
  <inkml:trace contextRef="#ctx0" brushRef="#br0" timeOffset="54250.8836">10460 4322 0,'0'0'15,"18"0"1,-1 0 0,18 17-1,-17 1-15,0-18 16,-1 17-16,19 1 15,-19-18-15,1 18 16,0-1-16,-18 36 16,0-35-16,-18 52 15,18-34-15,-18 17 16,18-36 0,-17 1-16,-1-18 15,0 0 1,1 0-16,-1-18 15,0 18-15</inkml:trace>
  <inkml:trace contextRef="#ctx0" brushRef="#br0" timeOffset="57247.6458">9331 6950 0,'0'17'31,"0"1"-31,0 17 16,0 53 0,18 1-1,-18-36-15,0 17 0,0-17 0,-18 106 16,0-71-16,18-17 16,0 87-16,0-87 15,0-1 1,18-34-16,0-19 0</inkml:trace>
  <inkml:trace contextRef="#ctx0" brushRef="#br0" timeOffset="57508.3992">9119 7867 0,'36'106'16,"-72"-212"-16,89 247 0,0-53 15,-35-52-15,35 16 16,-36-52-16,19 0 16,-19 0-1,19-35-15,-19 0 16,1-36-16,-18 36 15,17 17-15,1-17 0,-18 18 16,0-1-16</inkml:trace>
  <inkml:trace contextRef="#ctx0" brushRef="#br0" timeOffset="58314.1444">9984 7532 0,'-18'0'0,"36"0"0,-54 0 16,-17 17 0,36 19-16,-1 34 15,1-34-15,17-1 0,17 53 16,1-70-16,35 17 15,-18-17-15,0-18 16,36 0 0,-36-18-16,18-17 15,-18 17-15,-17-35 16,0 35-16,-18-34 16,0 34-16,-18 18 15,0 0-15,1 18 16,17-1-16,-18 36 15,18-18-15,0 1 16,18-19-16,-18 1 0,53 17 16,-36-35-16,18 0 15,-17-17-15,17-1 16,-35-17 0,0-1-16,0 19 15,-17-36-15,17 35 16,-18 18-1,18 18 1,18 17 0,-1-17-16,19-1 0,-19 1 15,19 0-15,17-18 16,-18 0-16,0-18 16,-17 0-16</inkml:trace>
  <inkml:trace contextRef="#ctx0" brushRef="#br0" timeOffset="58914.5713">10530 7708 0,'0'0'0,"0"35"16,0 18-16,18 0 15,17-17 1,-17-19-16,35-17 16,-35 0-16,-1-17 15,18-19-15,-17 1 16,-18-18-1,0 0-15,0 18 0,0 0 16,-18-1-16,1-52 0,-1 71 16,1-19-1,17 19-15,0 34 16,17 19-16,-17-1 16,18 18-16,-1-18 0,-17 18 15,36 35-15,-36-35 16,17-35-16,1 35 15,0-36-15,-1-17 16,-17-17 0,18-1-1,-18 0-15,0 1 0,18 34 47,-1 1-31,1 0-16,17-18 15,-17 17 1,17-17-16,-17-17 0,17 17 16,-17-18-1,-1 0-15,-17 1 16,-17 17 0,-1 0-16,0 0 15,1 0 1,17 17-16,0 1 15,17 0-15,1-1 0,0 1 16,17 0-16,0-1 16,0-17-16,1 18 0,17-18 0,-18 0 15,35-18 1</inkml:trace>
  <inkml:trace contextRef="#ctx0" brushRef="#br0" timeOffset="59265.9968">11536 7532 0,'0'0'0,"17"0"15,54 0 1,-36 0-16,1 17 0,-1 1 15,0 0-15,18 17 16,-35-17-16,-18 17 0,0 0 16,0 0-16,-36 18 15,19-17-15,-1 17 16,1-36-16,17 1 16,0 0-16,17-1 0,1-17 15,17 18 1,0-18-16,-17-18 15,0 18-15,-1-17 0,-17-1 16,-17 18 0,-1 0-16</inkml:trace>
  <inkml:trace contextRef="#ctx0" brushRef="#br0" timeOffset="59416.4641">11730 7796 0,'35'18'16,"-70"-36"-16,88 36 0,-18-18 16,-17 0-16,-1 0 0,1 0 15,-18-18-15</inkml:trace>
  <inkml:trace contextRef="#ctx0" brushRef="#br0" timeOffset="60038.7918">11942 7320 0,'0'-17'16,"17"17"-1,1 0 1,-1 0-16,1 0 15,17 0-15,1 0 16,-19 0-16,19-18 16,-54 18-1</inkml:trace>
  <inkml:trace contextRef="#ctx0" brushRef="#br0" timeOffset="60233.2004">11959 7338 0,'0'53'15,"0"-106"-15,0 141 0,0-70 0,35 52 16,-17-52-16,17 17 16,-17-17-16,17-1 15,1-17-15,-19 0 16,1 0-1</inkml:trace>
  <inkml:trace contextRef="#ctx0" brushRef="#br0" timeOffset="60399.9936">12241 7408 0,'0'53'15,"0"-106"-15,18 124 0,-18-53 16,0 17-16,0-18 0,18 1 16</inkml:trace>
  <inkml:trace contextRef="#ctx0" brushRef="#br0" timeOffset="60701.3918">12347 7338 0,'18'0'16,"0"0"-16,17 17 15,-18-17-15,19 18 16,-19 0-16,1 35 16,-18-36-16,0 54 15,0-36-15,0 0 16,0-17-16,0 0 15,-18-18 17,1-18-17,-1 18-15,0-18 16,-17 18-16,18 0 16,-1 0-16,0 0 0,1 0 15</inkml:trace>
  <inkml:trace contextRef="#ctx0" brushRef="#br0" timeOffset="62659.4817">13864 4198 0,'0'18'16,"0"-1"-1,0 1-15,0 35 16,18-18-16,-18 71 16,0-35-16,0 140 15,0-87-15,-18 158 16,1-106-16,-19 159 16,19-176-16,17 71 15,0-142-15,17 70 16,1-105-16,-18 71 15,18-89 1,-18 36-16,0-36 16,0-17-16,0-1 15</inkml:trace>
  <inkml:trace contextRef="#ctx0" brushRef="#br0" timeOffset="63746.7997">13988 4110 0,'0'0'0,"-18"-18"16,18 1-16,18 17 31,17 0-15,0 0-16,0 17 15,18-17-15,18 0 0,0 0 16,17 0-16,18 0 0,-1-17 16,178-19-16,-142 19 15,176-36-15,-176 35 16,177-17-16,-177 35 16,-18 0-1,-17 0-15,-18 0 0,-17 17 16,-18-17-16,35 18 0,-53-18 15,36 0-15,-53 18 16,34-18-16,-16 0 16,-1 0-16,0-18 15,1 18-15,-1 0 16,-17 0 0,-1 18-16,-17-1 15,18-17 1,-1 0-1,-17 18 17,18-18-17,-18 18-15,18-18 16,-1 17 0,1-17-16,0 0 31,-18 18-16,17 0 1,1-1 0,-18 1-16,35 17 15,-35-17-15,35 52 16,-35-34-16,18 17 16,-18-1-16,18 19 0,-18 70 15,0-53-15,0 124 16,0-106-1,0 105-15,0-87 16,-18 88-16,18-107 16,0 107-16,0-124 15,0 71-15,0-88 16,35 70 0,-35-88-16,36 70 15,-19-70-15,1-18 16,0 18-16,-1 0 0,1 18 15,-1-36-15,-17 36 16</inkml:trace>
  <inkml:trace contextRef="#ctx0" brushRef="#br0" timeOffset="64809.994">13847 6615 0,'17'35'16,"-17"0"-16,0 53 16,18-35-16,-18 53 15,17-35-15,19 17 16,-19-53-16,54 36 16,-36-54-16,53 19 15,-17-19 1,70-17-16,-53 0 15,124 0-15,-106 18 16,0 0-16,105-1 16,36 18-16,-123-35 15,158-17 1,-159 17-16,107-35 16,-124 17-16,-18 0 0,70-17 15,-69 17-15,-1 18 16,71-17-1,-89 17-15,-17 0 0,35-18 16,-70 18-16,17 0 16,-17 0 31,17 0-32,-17 0-15,-1 0 16,1 0-1,0 0-15,-18 18 16,17-1-16,1-17 31,-18-17 1,0-1-17,0 0-15,18 1 16,-18-1-16,17 0 15,-17 1-15,0-1 16,0 1 15,0-1-15,0 0-16,0-17 16</inkml:trace>
  <inkml:trace contextRef="#ctx0" brushRef="#br0" timeOffset="65607.7834">14217 4498 0,'0'18'0,"0"17"16,0 0-16,0 0 0,0 1 15,0 70-15,0-71 16,35 35-16,-35-34 16,18-19-16,0 1 15,-1-18-15,18 18 0,-17-36 16,0 0 0,-1 1-16,-17-1 0,18-17 15,-18 17-15,18 18 16,-1 0-1,1 18-15,0-1 0,17 1 16,-18 0-16,54-1 16,-53 1-16,52-36 15,-52 18-15,-1-17 0,-17-19 16,0-17 0,-17 36-16,-1-18 0,1-1 15,-1 19-15,-35-36 16,53 17-16,-18 19 0</inkml:trace>
  <inkml:trace contextRef="#ctx0" brushRef="#br0" timeOffset="65933.6194">14764 4322 0,'0'0'0,"17"-18"16,1 18-16,0-18 15,-1 18-15,1 0 16,0 0-16,-36 0 31,0 18-15,1-18-16,17 35 15,0 18-15,0-35 16,17 35 0,1-18-16,17 0 15,-17-17-15,17-1 16,-17-17-16,-1 0 16</inkml:trace>
  <inkml:trace contextRef="#ctx0" brushRef="#br0" timeOffset="66173.3334">15028 4322 0,'18'-18'16,"0"18"-16,-1 0 16,1 18-16,-18-1 15,0 18-15,0-17 16,-18 35-16,18-35 15,-17-1 1,17 1-16,17-18 16,19 0-1,-19 0-15,1-18 16,-1 1-16</inkml:trace>
  <inkml:trace contextRef="#ctx0" brushRef="#br0" timeOffset="66445.7044">15187 4251 0,'0'0'16,"18"-18"-1,-1 18-15,1 0 16,17 18 0,-35 0-16,18-1 15,0 1-15,-1 0 0,-17-1 16,18 1-16,-1 17 15,1-17-15,-18-1 16,0 1-16,-18 0 16,1-18-1,-1 0-15,1 0 16,-1 0-16,0 17 16</inkml:trace>
  <inkml:trace contextRef="#ctx0" brushRef="#br0" timeOffset="67242.7296">15540 4904 0,'-35'35'16,"70"-70"-16,-70 88 0,-1-36 15,36 1-15</inkml:trace>
  <inkml:trace contextRef="#ctx0" brushRef="#br0" timeOffset="67613.0004">15769 4233 0,'35'53'15,"1"53"1,-19-53-16,1 53 16,0-71-16,-18 18 15,17-18-15,-17 1 0,18-19 16,0-34-1,-1-19 1,18 19-16,1-1 16,-1 18-16,0 35 15,-17-17-15,0 17 16,-18-17 0,0 17-16,0-17 15,-36-18-15,19 0 16,-1 0-16,-17 0 0,17-35 15</inkml:trace>
  <inkml:trace contextRef="#ctx0" brushRef="#br0" timeOffset="67795.8537">16087 4163 0,'0'0'16,"35"-18"-16,-17 18 0,17 0 15,-17 0-15,-1 0 16</inkml:trace>
  <inkml:trace contextRef="#ctx0" brushRef="#br0" timeOffset="67934.8263">16157 4251 0,'0'0'16,"18"53"-16,-18-18 16,35 0-16,-17-17 15,17 17 1,-17-35-16,-1 0 0,1 0 16</inkml:trace>
  <inkml:trace contextRef="#ctx0" brushRef="#br0" timeOffset="68158.4397">16404 4233 0,'0'0'0,"18"18"0,-18 0 16,0-1-16,0 1 0,0 17 15,0-17-15,0-1 16,0 1-16,-18 0 15,18-1-15,18-17 32,-1 0-17,1-17-15</inkml:trace>
  <inkml:trace contextRef="#ctx0" brushRef="#br0" timeOffset="68434.4597">16528 4163 0,'0'0'15,"0"-18"-15,17 18 0,1 0 16,0 0-16,17 35 16,-18-17-16,1 35 15,0-35-15,17 52 16,-17-52-16,-18 17 15,35 0 1,-35-17-16,0 0 16,0-1-16,-18-17 15,1 18-15,-1-18 0,0 0 16,1 0-16,-19 0 16,19 0-16</inkml:trace>
  <inkml:trace contextRef="#ctx0" brushRef="#br0" timeOffset="69042.7375">17216 5503 0,'17'0'16,"1"18"0,17-18-16,18 18 0,88-18 15,-35 0-15,141-36 16,-124 1-16,160-18 15,-160 36-15,71-19 16,-123 36-16,35-17 16,-89-1-1,-52 0 1</inkml:trace>
  <inkml:trace contextRef="#ctx0" brushRef="#br0" timeOffset="69245.7671">18397 5239 0,'0'0'16,"-35"-18"-16,53 18 15,35 0-15,52 0 16,-34 0-16,0 18 16,-1-1-16,-17 19 15,18-19-15,17 36 16,-53-35-16,-17 35 16,-36-36-16,0 1 0,-52 35 15,35-35-15,-54 17 16,54-35-16,-18 35 15,18-35-15</inkml:trace>
  <inkml:trace contextRef="#ctx0" brushRef="#br0" timeOffset="69948.9298">18027 4392 0,'0'0'16,"-18"-18"-16,1 1 0,-36 17 16,35 0-16,-52 35 15,52 0-15,-17 1 16,-1 34-1,36-35-15,0 18 16,18-35-16,17 0 0,18-1 16,-18-17-16,1 0 15,17-35-15,-18 17 16,-17-35-16,-1 18 16,-17 0-16,0 17 0,-17-17 15,17 17-15,-18 1 16,18-1-16,-18 18 0,18 18 15,18 35 1,0-18-16,-1 0 16,19 0-16,-19-17 0,54 35 15,-18-18 1,-18-35-16,-17 0 16,-1 0-16,-17-17 15</inkml:trace>
  <inkml:trace contextRef="#ctx0" brushRef="#br0" timeOffset="70654.2862">18309 3951 0,'0'-18'15,"35"18"1,-17-17-16,35 17 15,-35-18-15,35 18 16,-18 0-16,-18-17 16,1 17-16</inkml:trace>
  <inkml:trace contextRef="#ctx0" brushRef="#br0" timeOffset="70843.661">18397 3951 0,'0'0'0,"-17"18"0,17 35 16,0-18-16,0 36 15,17-36-15,1-18 16,17 36-16,-17-35 16,0-18-16,-1 18 15,18-18-15,-17 0 16,0-18-16</inkml:trace>
  <inkml:trace contextRef="#ctx0" brushRef="#br0" timeOffset="71080.644">18591 4004 0,'18'0'16,"0"0"-16,17 0 15,-17 0-15,-1 18 0,19 17 16,-36 0-1,0 1 1,-18-19-16,0 18 0,1-17 16,17 0-16,17-18 31,1 0-15,0 0-16,-1-18 15,1 18-15</inkml:trace>
  <inkml:trace contextRef="#ctx0" brushRef="#br0" timeOffset="71381.2561">18803 3916 0,'35'-18'16,"-17"18"-16,17 0 15,1 18-15,-1-1 16,-18 1-16,1 0 0,17 17 15,-35-17-15,18 17 16,0-17 0,-18 17-16,0-17 15,0-1-15,0 1 16,-18-1-16,0-17 16,-17 0-1,17 18-15,1-18 16,-1 0-1,1 0 1</inkml:trace>
  <inkml:trace contextRef="#ctx0" brushRef="#br0" timeOffset="73185.8203">19368 4145 0,'17'-17'16,"1"17"-16,-18-18 16,35 36-1,-35-1-15,35 54 16,-17-18-16,17 141 16,-35-71-16,18 159 15,-18-105-15,-53 211 16,35-177-16,-17 178 15,17-231-15,18 89 16,0-176-16,36 52 16,-36-70-16,35 0 15,-17-35-15,-1-18 16,1-18-16,0-17 16</inkml:trace>
  <inkml:trace contextRef="#ctx0" brushRef="#br0" timeOffset="73880.3318">19614 4022 0,'18'0'31,"17"0"-31,1 0 0,69 0 16,-16-18-16,140-17 15,-106 17 1,195-17-16,-142 17 15,159 1-15,-176 17 16,123 17-16,-176 1 16,71 35-1,-124-18-15,35 53 16,-53-52-16,-17 87 16,-18-70-16,0 17 0,-18 107 15,18-89 1,-18 36-16,18-19 0,0 19 0,0 176 15,0-142 1,18 19-16,-18-1 0,53 142 16,-35-177-16,52 53 15,-35-106-15,18 88 16,-35-105-16,0 52 16,-18-52-1,-36 35-15,19-53 0,-19 0 16,1-18-16,0 0 15,-89 18 1,54-35-16,-89-18 16,53-18-16,-141-52 0,89 17 15,-178-18 1,142 53-16,-176 1 16,194 34-16,17 19 0,-106-1 15,177-17-15,-18-1 16,89-17-1,34 0-15,19-17 0,16-19 16,19 1-16,17-18 16</inkml:trace>
  <inkml:trace contextRef="#ctx0" brushRef="#br0" timeOffset="74375.1755">22137 5433 0,'17'17'0,"1"1"16,35 0-16,0-18 16,0 0-16,17 0 15,19-18-15,87-17 0,-88 17 16,53-17-1,-88 17-15,18 1 16,-54-1-16</inkml:trace>
  <inkml:trace contextRef="#ctx0" brushRef="#br0" timeOffset="74570.5141">22913 5203 0,'53'0'15,"0"18"-15,0-18 16,70 35-16,-52-17 15,52 17-15,-88 1 16,1 17-16,-36-36 16,-36 18-1,1-17-15,-35 17 16,34-17-16,19 0 16,-1-18-16</inkml:trace>
  <inkml:trace contextRef="#ctx0" brushRef="#br0" timeOffset="74874.7343">25065 5627 0,'18'0'15,"-1"0"-15,18-18 16,-17 18-16</inkml:trace>
  <inkml:trace contextRef="#ctx0" brushRef="#br0" timeOffset="75037.5614">25753 5521 0,'0'0'16,"35"0"-16,0 0 0,1-18 16,-1 18-16,-17 0 15,34 0-15</inkml:trace>
  <inkml:trace contextRef="#ctx0" brushRef="#br0" timeOffset="75148.0396">26247 5539 0,'35'-18'16,"-17"0"-16,17 18 16,-17-17-16</inkml:trace>
  <inkml:trace contextRef="#ctx0" brushRef="#br0" timeOffset="75292.6961">26741 5556 0,'0'0'16,"17"-17"-16,-17-1 16,35 0-16,-17 1 15,0 17-15,-1-18 0,1 18 16</inkml:trace>
  <inkml:trace contextRef="#ctx0" brushRef="#br0" timeOffset="76033.8982">27499 4128 0,'0'17'0,"18"18"16,35 71-16,-18-18 15,18 106-15,-18-70 16,-17-1-16,-18 19 16,0 34-16,0 0 0,-53 283 15,35-212-15,-17 0 16,17-18-16,18 142 15,36-230-15,52 35 16,-53-105-16,0-36 16,1 0-16,-1-35 0,-18 0 15,1-17-15</inkml:trace>
  <inkml:trace contextRef="#ctx0" brushRef="#br0" timeOffset="76728.1458">27552 4145 0,'0'0'0,"53"-35"0,-18 17 16,36 18-16,87-17 15,-52-1-15,177 0 16,-125 1-16,1-1 16,159 18-16,-195 0 15,18 0-15,-17-18 0,-19 18 16,107 0-16,-124 0 15,0 0-15,-17 18 0,-18 0 16,53 35-16,-53-18 16,-36 18-16,19 35 15,-1 0 1,-35-17-16,18-1 0,-1 71 16,-17-52-16,18 87 15,-1-88-15,1 106 16,-18-88-1,0 0-15,18 158 16,-18-122-16,0 193 16,0-177-16,0 160 15,17-195-15,1 1 0,17-18 16,36 141 0,-54-124-1,-17-17-15,0-53 16,-17-18-16,-54 0 15,18-17-15,-123 0 16,52-18-16,-17 0 0,-229 0 16,158 0-1,-229-18-15,212 0 16,-177-17-16,248 35 16,-72-35-16,177 35 15,0-18-15,71 1 16,88-36-16</inkml:trace>
  <inkml:trace contextRef="#ctx0" brushRef="#br0" timeOffset="77357.0631">30304 5644 0,'17'0'15,"1"0"-15,52-17 16,19 17 0,-36 0-16,88 0 15,-71 0-15,54 0 16,-54 0-16,54 0 16,-71 0-16,-18-18 15,0 1-15,0-1 16,-17 0-1,-18 1-15</inkml:trace>
  <inkml:trace contextRef="#ctx0" brushRef="#br0" timeOffset="77551.3371">31150 5433 0,'18'0'16,"0"-18"-16,-1 18 0,18 0 16,54 0-16,-36 18 15,35 17-15,-71-17 16,36 35-1,-53-36-15,0 36 16,-17-18-16,-54 1 16,36-1-16,-36-17 15,54-1-15,-36 1 16,35-18-16</inkml:trace>
  <inkml:trace contextRef="#ctx0" brushRef="#br0" timeOffset="79418.8759">31891 4621 0,'-35'-35'16,"70"70"-16,-88-88 0,36 53 0,-54 0 15,53 18-15,-17 0 16,0 17-16,-36 89 16,54-54-1,34 18 1,36-35-16,-18-35 15,36-1 1,-36-17-16,1 0 0,-1-17 16,0-18-16,-17-1 0,-1 1 15,-17 0-15,18-18 0,-18-35 16,-18 52-16,1-17 16,-1 36-16,0-1 15,1 36-15,17 35 16,0 0-16,17 35 15,1-35 1,35 17-16,-18-34 16,18 16-16,-35-52 15,0 18-15,-1-36 16</inkml:trace>
  <inkml:trace contextRef="#ctx0" brushRef="#br0" timeOffset="79875.8924">32209 4128 0,'-18'0'15,"0"35"1,18 0 0,0 0-16,0 18 15,0-17-15,18-1 16,-18-18-16,18 19 0,-1-1 16,1-17-16,0-1 15,-18 1-15,17-18 0,1 0 16,-1 0-16,1 0 15,-18-18 1,18 1-16</inkml:trace>
  <inkml:trace contextRef="#ctx0" brushRef="#br0" timeOffset="80153.8763">32438 4233 0,'0'18'16,"-18"0"-16,18 17 16,0-17-16,18 34 15,-18-34-15,35 17 16,-17-17-16,17-18 15,0 18-15,-17-1 16,17-17-16,-17 0 16,0 0-1</inkml:trace>
  <inkml:trace contextRef="#ctx0" brushRef="#br0" timeOffset="80831.8899">32667 4251 0,'0'0'0,"18"-18"16,0 18-16,-1 0 15,1 0 1,-36 0 15,18-17-15,18 17 93,-1 0-78,1 0-15,0 0 0,-1 0-1,1-18 1,0 18-1,-18 18 32,0-1-31,0 19 0,0-19-16,17 19 15,-17-1-15,18 18 16,-18-36-16,18 36 15,-18-17-15,0-19 16,17 1-16,-17 17 0,0-17 16,0-1-1,-17-34 1,-1 17-16,0-18 16,1 0-16,-19 1 15</inkml:trace>
  <inkml:trace contextRef="#ctx0" brushRef="#br0" timeOffset="81145.2591">32156 4128 0,'0'0'15,"17"-18"1,19 0-16,-19 18 15,36-17-15,-35 17 16,-1-18-16,1 18 16</inkml:trace>
  <inkml:trace contextRef="#ctx0" brushRef="#br0" timeOffset="82145.1337">31979 5750 0,'0'-17'32,"18"17"-32,-18 17 31,-18 1-15,18 0-1,18 34-15,0 1 16,-1 0-1,1-35-15,-18 0 0,35 17 16,-17-17 0,-1-18-16,19-18 15,-36 0-15,17 1 16,-17-36-16,18 17 16,-18 1-16,18 17 15,-18 1-15,0 34 16,35 72-1,-17-36 1,-1 52-16,1-52 16,-1 18-16,1 35 15,0-71-15,-18 0 0,0 36 16,0-54-16,-18-17 16,0 0-1,-17-17-15,18-1 16,-1 1-16,-17-1 0,-1-17 15,19 17-15,-19-17 0,1-1 16,0 19-16,0-18 0,17 17 16,0-17-1</inkml:trace>
  <inkml:trace contextRef="#ctx0" brushRef="#br0" timeOffset="82466.5703">31962 5539 0,'0'-18'15,"0"0"-15,35 1 16,-17-1-16,17 0 16,-17 18-16,-1 0 15,-17-17 1,18-1 15,-1 18-31,19 0 16,-19 0-1,19 0-15,-1 0 16,-17 18-16,17-1 16,-18 1-16,1 35 15,0-35-15,-1 17 16</inkml:trace>
  <inkml:trace contextRef="#ctx0" brushRef="#br0" timeOffset="85201.9904">15505 7373 0,'0'0'0,"0"35"16,0 36-1,0-18-15,0 88 16,0-71-16,0 107 16,0-107-16,17 1 15,-17-18-15,18 35 0,0-53 16,-18 18 0,0-35-16,-18 0 15</inkml:trace>
  <inkml:trace contextRef="#ctx0" brushRef="#br0" timeOffset="85431.3504">15293 8114 0,'70'88'0,"-140"-176"0,176 229 15,-36-70-15,-34-36 16,34 18-1,-35-36-15,18-17 16,-35 0-16,17 0 0,-17-35 16,0-18-1,-18 18-15,0-18 16,-18 35-16,18-17 16</inkml:trace>
  <inkml:trace contextRef="#ctx0" brushRef="#br0" timeOffset="86237.3965">16104 7867 0</inkml:trace>
  <inkml:trace contextRef="#ctx0" brushRef="#br0" timeOffset="86620.6957">16104 7867 0,'18'-53'0,"-36"106"0,18-106 32,0 35-32,-17 18 15,-1 0 1,0-17-1,1 17-15,-1 0 16,0 0 0,36 0-1,17 0 1,1 17-16,34 1 16,-34 0-16,52-18 15,-71 0-15,36 17 16,-35-17-16,-36 36 31,1-19-31,-19 19 0,-17 16 16,36-16-16,-1-19 15,1 1-15,17 35 16,17-35-16,18 17 16,1-35-16,-19 17 0,36-17 15,-35 0 1,17 0-16</inkml:trace>
  <inkml:trace contextRef="#ctx0" brushRef="#br0" timeOffset="86761.1261">16051 8079 0,'53'-18'0,"18"0"16,-1 1-1,1-1 1,-36 18-16,-17-18 0,0 18 16</inkml:trace>
  <inkml:trace contextRef="#ctx0" brushRef="#br0" timeOffset="87053.8762">16439 7444 0,'18'-18'15,"0"18"1,17-18-16,-17 18 16,17 0-16,-17-17 15,-1 17-15,-17 17 16</inkml:trace>
  <inkml:trace contextRef="#ctx0" brushRef="#br0" timeOffset="87228.3619">16492 7461 0,'0'0'0,"18"18"0,-18 17 15,0 0-15,0 1 16,0-1-16,18 0 16,-18-17-16,35 17 15,-17-35-15,-1 0 16</inkml:trace>
  <inkml:trace contextRef="#ctx0" brushRef="#br0" timeOffset="87478.4877">16633 7497 0,'0'0'0,"18"0"15,0 0-15,17 0 16,-17 0-16,17 35 15,-35-18 1,0 19-16,-18-1 16,1-17-16,-1-1 15,18 1-15,-18 0 16,18-1 0,36-17-16,-19 0 15,19 0-15,-19-17 16,19-1-16</inkml:trace>
  <inkml:trace contextRef="#ctx0" brushRef="#br0" timeOffset="87766.275">16880 7461 0,'36'18'16,"-19"-18"-16,-17 18 15,36-1-15,-19 1 16,1-1-16,-18 1 16,35 35-16,-17-18 15,-18 1-15,0-19 16,0 1-16,0-1 16,-18-17-1,1 0-15,-1 0 16,0-17-16,-35 17 15,36 0 1,-36 0-16,35 0 16,1 0-16</inkml:trace>
  <inkml:trace contextRef="#ctx0" brushRef="#br0" timeOffset="88406.278">20602 7161 0,'0'36'16,"0"-1"-16,18 106 16,-18-53-1,18 124-15,-18-106 16,0 105-1,17-105-15,1-35 0,-1 52 16,1-70-16,17 0 16,-35-35-16,18-18 15</inkml:trace>
  <inkml:trace contextRef="#ctx0" brushRef="#br0" timeOffset="88629.3529">20479 8220 0,'35'106'15,"-70"-212"-15,88 282 0,0-88 0,-18-35 16,35-17-16,-34-19 16,34 1-1,-52-36-15,0 1 16,-18-1-16,0-35 15,-18 35-15,-17-35 16,35 36-16</inkml:trace>
  <inkml:trace contextRef="#ctx0" brushRef="#br0" timeOffset="88945.8392">20973 7849 0,'17'0'15,"19"0"1,-1 0-16,18 0 16,-36 18-16,1 17 15,-18 1-15,18 34 16,-36-17-16,18-18 15,-18 1-15,18-1 0,-17 18 16,17-36-16,17 19 16,1-19-16,17-17 15,1 18-15,-1-18 16,0 0-16,-17 0 16,-1-18-16</inkml:trace>
  <inkml:trace contextRef="#ctx0" brushRef="#br0" timeOffset="89072.8848">21026 8167 0,'70'0'16,"-140"0"-16,175 0 0,-69 0 0,-1 0 16,36-18-16,-54 18 15</inkml:trace>
  <inkml:trace contextRef="#ctx0" brushRef="#br0" timeOffset="89346.5181">21290 7620 0,'35'-18'15,"-17"18"-15,17-35 16,-17 35 0,0-18-16,17 1 15,-17 34 1</inkml:trace>
  <inkml:trace contextRef="#ctx0" brushRef="#br0" timeOffset="89917.8905">21343 7602 0,'0'18'16,"0"0"0,18 17-16,-18-17 15,0-1-15,0 36 16,0-35-16,0 17 0,17-17 15,1 17 1,0-17-16,-1-1 16,1 1-16,0-18 0,17 0 15,-18 0-15,1-18 16</inkml:trace>
  <inkml:trace contextRef="#ctx0" brushRef="#br0" timeOffset="90258.1701">21555 7673 0,'0'0'0,"17"0"16,1 0-16,0 0 16,-1 0-16,1 35 15,0-17 1,-18 17-1,0-17-15,17-1 16,-17 1-16,18 0 16,-1-1-16,-17 1 15,36-18-15,-19 0 16,-17 18 15,-17-18-31,-1 17 16,0-17-16,1 18 15,17 0-15,-18-18 16</inkml:trace>
  <inkml:trace contextRef="#ctx0" brushRef="#br0" timeOffset="90519.2556">21872 7585 0,'0'0'16,"36"35"-16,-1-17 0,18-1 15,-36 1-15,36 17 16,-35-35-16,17 35 16,-17-17-16,-36 17 15,1-17 1,-19 17-16,1-17 15,-36 17-15,54-35 16,-36 18-16,35-18 16,1 0-1</inkml:trace>
  <inkml:trace contextRef="#ctx0" brushRef="#br0" timeOffset="91125.4858">28857 7655 0,'0'53'16,"18"-18"-1,-18 89-15,18-53 16,-18 87-16,17-87 16,-17 17-16,0-17 0,18 70 15,-18-88-15,0 0 16,17 17-1,-17-35-15,-17-35 16</inkml:trace>
  <inkml:trace contextRef="#ctx0" brushRef="#br0" timeOffset="91359.9401">28698 8502 0,'36'88'15,"-1"-53"-15,18 36 16,-18-36 0,-17 1-16,35 16 15,-18-34-15,-35 0 16,18-1-16,-1-17 0,-17-17 16,0-1-16,-17-35 15,17 18 1,0 17-16,0-35 15,17 18-15</inkml:trace>
  <inkml:trace contextRef="#ctx0" brushRef="#br0" timeOffset="91698.8295">29281 8079 0,'0'0'16,"35"0"-16,-18 0 0,1 0 0,0 0 16,-18 17-16,35 19 15,-17-1-15,-18 18 16,0-36-16,0 54 15,0-53-15,-18 34 16,18-16-16,0-1 16,0-17-16,35 17 15,-17-35-15,17 18 16,-17-18 0,-18-18-16</inkml:trace>
  <inkml:trace contextRef="#ctx0" brushRef="#br0" timeOffset="91826.1099">29263 8361 0,'35'-18'15,"-17"18"-15,17 0 0,-17 0 16,17 0-16,18 0 16,-35 0-16,-1 18 15</inkml:trace>
  <inkml:trace contextRef="#ctx0" brushRef="#br0" timeOffset="92165.2625">29545 7867 0,'0'0'0,"18"-18"15,17 18 1,-17 0-16,35-17 16,-36 17-16,19 0 15</inkml:trace>
  <inkml:trace contextRef="#ctx0" brushRef="#br0" timeOffset="92348.7953">29616 7902 0,'0'0'16,"0"71"-16,0-54 0,0 19 15,0 17-15,17-18 16,-17-17-16,18 17 16,0-18-16,-1-17 15,1 0-15,0 0 0,-1 0 16,1-17-16</inkml:trace>
  <inkml:trace contextRef="#ctx0" brushRef="#br0" timeOffset="92573.9979">29810 7938 0,'0'35'15,"0"-18"-15,17 36 16,-17-35-16,18 17 15,-18-17 1,18 0-16,-1-18 16,-17 17-16,18-17 15,0 0-15,-1 0 16,1 0-16,-1-17 16,1 17-1</inkml:trace>
  <inkml:trace contextRef="#ctx0" brushRef="#br0" timeOffset="92937.607">30057 7902 0,'0'0'0,"17"0"15,1 0 1,0 0-16,-1 18 16,1-18-16,0 18 15,-1-1-15,-17 1 16,0-1-16,18 54 16,-1-36-16,-17 1 15,0-1-15,18 18 0,-18-18 16,0 36-16,0-36 15,-18-18-15,18 1 0,-17-18 16,-18 18-16,-1-18 16,19 0-16,-19-36 15,1 19 1,17-1-16,1 18 0,-19 0 16</inkml:trace>
  <inkml:trace contextRef="#ctx0" brushRef="#br0" timeOffset="109076.6001">27587 9119 0,'0'-17'0,"0"34"62,0 19-46,18-1-16,-18 18 0,18 106 16,-1-54-16,1 160 15,-1-89-15,1 1 16,-18-1-16,18 1 0,-18-19 15,17 124-15,1-158 16,0 70 0,-18-106-16,17 53 15,-17-88-15,18 35 16,0-52-16,-18-19 16,0-34-1</inkml:trace>
  <inkml:trace contextRef="#ctx0" brushRef="#br0" timeOffset="110328.6362">27781 9137 0,'-17'0'16,"17"-18"0,17 18-1,1 0-15,17-17 16,-17 17-16,52 0 15,-17 0-15,0 0 16,18-18-16,17 18 0,124-18 16,-107 1-16,142-1 15,-123 18 1,105 18-16,-123-18 16,123 35-16,-140-35 15,105 35 1,-106-35-16,88 0 15,-105 0-15,35-17 16,-71 17-16,35-18 16,-52 18-16,35 0 15,-35-18-15,17 18 16,-18 0-16,1 0 0,35 0 16,-35 0-16,-1 0 15,1 0 1,-18 18-1,18 0 1,-18-1 0,0 1-16,17 17 0,-17 1 15,0-1-15,0 53 16,0-35-16,-17 17 0,-1 1 16,0 17-16,1 18 0,-1-18 15,-17 124-15,35-106 16,0 70-1,0-88-15,17 89 16,-17-89-16,18-18 16,-18 19-16,0-19 0,0 89 15,0-88-15,0 87 16,-18-70-16,1 54 16,17-72-16,-18 36 15,18-71-15,0 36 16,0-54-16,0 36 15,0-35-15,-18 0 16,18-1-16,-17 1 16,-1-18-16,-35 18 15,36-18 1,-54 0-16,18 0 16,-88 0-16,-35 0 15,70 0 1,-176 0-16,123 17 15,0-17-15,-176 0 16,176 0-16,-141 18 16,159-18-16,0 17 15,35-17-15,0 18 0,1-18 16,69 18-16,19-1 16,17 1-1</inkml:trace>
  <inkml:trace contextRef="#ctx0" brushRef="#br0" timeOffset="111202.2627">19791 9066 0,'0'36'0,"35"70"15,-17-36-15,17 142 16,-17-89-16,-18 36 0,0 17 15,0 230-15,-18-212 16,18 18-16,-35 123 16,35-71-1,17-175-15,-17-19 0,53 1 16,-35-54-16,35-34 16,-18-36-16,0 0 15</inkml:trace>
  <inkml:trace contextRef="#ctx0" brushRef="#br0" timeOffset="111829.8104">19773 8872 0,'53'-35'16,"-106"70"-16,124-70 0,-36 17 0,71 18 15,-36 18-15,1-18 16,35 18-16,141-1 16,-106-17-16,18-17 0,-1-19 15,213-16 1,-177 16-16,176 1 15,-211 0-15,123 35 16,-194 0-16,-17 17 16,17 36-16,-70-35 0,-1 52 15,-17-17 1,18 36-16,-18-37 16,0 54-16,0-35 15,0 70-15,0-53 16,18 124-16,-18-89 15,0 160 1,-18-142-16,18 159 16,-18-159-16,36 70 15,-18-123-15,35 54 16,-17-72-16,0-17 0,-1 0 16,-17 35-1,0-53-15,-70 18 16,17-35-16,-88 17 15,35-17-15,-18 0 0,-158 17 16,123-35-16,-229 53 16,177-18-16,-160 53 15,213-70 1,34 17-16,18-17 0,36-1 16,-36-17-16,53-17 15,18-1-15</inkml:trace>
  <inkml:trace contextRef="#ctx0" brushRef="#br0" timeOffset="112498.3996">14429 8978 0,'35'159'0,"-17"-71"16,-1 18-16,1 159 15,-1-124-15,-17 159 16,0-1 0,-17-157-16,-1-19 0,1-17 15,17-18-15,-18 53 16,18-88-16,0 0 15,18-53-15,-1 0 0,1-35 16</inkml:trace>
  <inkml:trace contextRef="#ctx0" brushRef="#br0" timeOffset="113114.9474">14305 8908 0,'53'-53'0,"-106"106"0,124-124 16,17 71 0,-18 0-16,1 0 0,35 18 15,0-1-15,0 19 0,176-19 16,-141-17-16,229-35 15,-176 17-15,230-52 16,-213 35-16,-17-18 16,-17 35-16,70-35 15,-177 53-15,-17-18 16,-18 18-16,-17 0 0,-18 36 16,-18-19-16,-35 89 15,36-53-15,-36 123 16,35-70-16,-17 159 15,17-106 1,-17 176-16,17-159 16,1 142-16,17-177 15,17 106-15,1-159 16,0 124-16,-1-124 16,-17 71-1,0-89-15,0 1 16,-17-1-16,-19 71 0,1-88 15,-53 53-15,17-71 16,-87 1-16,52-36 16,-141-36-1,88 1-15,-17 0 0,-177-71 16,159 71-16,-176-54 16,211 72-16,-88-1 15,159 18-15,-1 18 16,72-1-1,17-34-15</inkml:trace>
  <inkml:trace contextRef="#ctx0" brushRef="#br0" timeOffset="113721.845">8290 8643 0,'0'0'0,"18"71"15,-18-1-15,18 18 0,34 177 16,-34-106-16,0 246 16,-1-158-16,-17 18 15,18 229 1,-18-300-16,18 88 16,-1-194-16,1-35 0,0-18 15,52-87 1,-52-1-16</inkml:trace>
  <inkml:trace contextRef="#ctx0" brushRef="#br0" timeOffset="114309.7104">8255 8749 0,'0'0'0,"18"-35"0,70-1 16,-18 19-16,107-1 15,-71 36 1,158 17-16,-123-17 16,159-1-1,-141-17-15,17 0 0,-17 0 16,17-17-16,1-1 0,140-17 15,-193 17-15,35 18 16,-107 0-16,-16 35 16,-36 1-16,0 17 15,0-18-15,-18 71 16,18-53-16,0 105 16,0-69-16,18 140 15,-18-106 1,35 195-16,-35-142 15,18 195-15,-18-195 16,17 71-16,-17-141 16,0-18-16,0-17 0,0 52 15,0-70 1,-35 53-16,17-53 16,-52 35-16,17-35 15,-53 17-15,18-52 16,-124 17-16,53-17 15,-193-18-15,158 0 16,-36 0-16,19-18 16,-195-35-16,247 0 15,36 18-15,-54-18 16,142 36-16,17-1 0,18 0 16</inkml:trace>
  <inkml:trace contextRef="#ctx0" brushRef="#br1" timeOffset="123180.0554">27640 10442 0,'-17'0'0,"17"-17"16,-18 17 0,0 0-1,18 17 1</inkml:trace>
  <inkml:trace contextRef="#ctx0" brushRef="#br1" timeOffset="123403.1281">27640 10442 0,'0'0'0,"-53"-35"0,71 17 16,-36 18 15,-35 18-15,0-18-16,0 18 16,-17-1-16,-89 1 15,53 0-15,18-1 16,18 1-16,-19-18 0,-52 17 15,71-17-15,-1 18 16,54-18-16,-1 0 16,18-18-1</inkml:trace>
  <inkml:trace contextRef="#ctx0" brushRef="#br1" timeOffset="123663.946">26688 10319 0,'-53'17'16,"106"-34"-16,-124 34 0,53 1 16,-17 35-16,18-35 15,17 17-15,17 0 16,1-17-16,35 35 15,-18-36-15,53 19 16,-35-19-16,53 1 16,-71-18-16,18 18 15,-53-36-15</inkml:trace>
  <inkml:trace contextRef="#ctx0" brushRef="#br1" timeOffset="124608.6241">23477 10037 0,'0'0'15,"36"-18"-15,-19 18 0,-34 0 32,-54 0-17,36 18-15,-18-18 16,-71 35-16,72-35 16,-19 17-16,-35 1 15,71 0-15,-18-1 16,35-17-16,1 0 15</inkml:trace>
  <inkml:trace contextRef="#ctx0" brushRef="#br1" timeOffset="124893.7902">23089 10019 0,'-17'0'16,"34"0"-16,-70 0 0,36 0 0,-54 0 16,36 18-16,-71-1 15,71 1-15,-71 17 16,71-17-16,17-1 16,18 1-16,18 35 15,17-35-15,88 34 16,-52-34-16,70 17 15,-88-35-15,18 18 16,-36-18-16,0 0 0,-35 18 16</inkml:trace>
  <inkml:trace contextRef="#ctx0" brushRef="#br1" timeOffset="125756.5291">19861 10319 0,'18'0'0,"-36"0"31,-17 0-15,0 0-16,0 0 0,-107 17 15,54 1-15,-123 0 16,69-18-16,-157 17 16,140-17-16,-176 36 15,158-36 1,-123 35-16,177-35 16,-71 18-16,123-18 15,-34 0-15,87 0 16,36 0-1,52 0 1,-35 0-16,18 0 16</inkml:trace>
  <inkml:trace contextRef="#ctx0" brushRef="#br1" timeOffset="126060.7616">17956 10178 0,'-88'0'16,"176"0"-16,-229 0 15,18 35-15,52-17 16,1-1-16,-1 1 0,18-1 16,-53 36-16,71-35 15,-18 17-15,53-17 16,18 35-1,17-35-15,53 34 16,-35-16-16,53-1 16,-53-17-16,0-1 0,0 19 15,0-19-15,0 1 16,-53-1-16,-18 1 16</inkml:trace>
  <inkml:trace contextRef="#ctx0" brushRef="#br1" timeOffset="127153.7299">14517 10248 0,'17'0'16,"1"-17"-1,0 17 1,-36 0 31,0 0-47,1 0 16,-36 0-16,0 0 15,-70 17 1,-54 18-16,71-35 15,-17 18-15,-142 0 16,124-1-16,-159 1 16,142-18-16,-125 18 15,142-18-15,-106 0 16,124 0-16,-54 0 16,107-18-16,-36 18 15,53-18-15,0 18 16,36 0-1,17 18 17,0 0-17</inkml:trace>
  <inkml:trace contextRef="#ctx0" brushRef="#br1" timeOffset="127722.9397">12383 10072 0,'0'-18'15,"17"1"1,1 17-16,-1-18 15,-34 18 1,-18 18 0,-1-18-16,-52 35 15,35-18 1,-106 19-16,89-19 16,-36-17-16,18 18 0,0 0 15,-89-1-15,89-17 16,-18 36-16,53-36 15,18 17-15,17 1 16,18-1-16,0 1 16,53 35-16,-17-35 15,-1 17-15,35 0 0,-17 1 16,53 34-16,-53-35 16,35 18-16,-52-35 15,-19 17-15,1-17 16,-18 35-16</inkml:trace>
  <inkml:trace contextRef="#ctx0" brushRef="#br1" timeOffset="133847.5148">30551 10442 0,'17'0'15,"1"-17"-15,-1-1 16,19 18-16,17 0 0,-18-18 16,71 1-1,-53 17-15,0 0 0,35-18 16,-53 18-16,-17 0 16,17 0-16,-53 0 31,1 0-16</inkml:trace>
  <inkml:trace contextRef="#ctx0" brushRef="#br1" timeOffset="134360.4338">30833 10125 0,'0'0'16,"-18"17"-1,-17 1 1,0 0-16,-36 17 15,36 0-15,-36 0 16,36-17-16,-18 35 16,35-35-16,18-1 15,18 19 1,53 17 0,-1-1-1,36 1-15,-71-35 0,36 35 16,-36-35-16,-17-1 15</inkml:trace>
  <inkml:trace contextRef="#ctx0" brushRef="#br0" timeOffset="156107.9869">31768 10336 0,'0'-17'0,"-18"-1"16,18 0-1,-18 1 1,1 17-16,-36-18 16,35 18-16,-52 0 15,34 18-15,-34 35 16,35-36-16,-1 54 15,36-36-15,0 1 16,36 16-16,-1-16 16,0-36-16,36 0 15,-36 0-15,18-53 16,-36 18-16,1-1 16,0-70-1,-1 53-15,-17-88 16,0 71-16,0-1 0,-17-105 15,-19 52 1,19 71-16,-1 36 16,1 52-16,-1 89 15,18-36 1,18 88-16,-1-70 16,1-35-16,35 70 15,-18-71-15,36 1 16,-36-36-16,0 0 15</inkml:trace>
  <inkml:trace contextRef="#ctx0" brushRef="#br0" timeOffset="156948.1087">32262 10336 0,'0'-17'0,"0"-1"16,17 0 0,-17 1-16,-17 17 15,-1-18-15,0 1 16,1 17-16,-36 17 16,17-17-16,19 18 15,-36 35-15,53-36 16,-18 54-16,18-53 15,18 35-15,-18-36 16,53 18 0,-36-35-16,54 0 15,-53-17-15,52-18 16,-52-1-16,-1-17 16,-17 18-16,0-18 15,-17 35-15,17 1 16,-18-1-16,1 36 15,17-1 1,0 1-16,0 17 0,17 36 16,1-36-16,17-17 0,18 35 15,-18-53-15,36 17 16,-54-17 0,19 0-16,-36-17 15</inkml:trace>
  <inkml:trace contextRef="#ctx0" brushRef="#br0" timeOffset="157499.664">32420 9507 0,'0'-17'15,"18"17"1,-18 17-1,-18 19 1,18-1-16,0-17 16,0 17-16,-17 0 0,17 0 0,-18 1 15,36 17 1,17 0-16,-17-36 16,17 1-16,-18-1 15,19-17-15,-19 0 16,1 0-16,0 0 15,-18-17 1</inkml:trace>
  <inkml:trace contextRef="#ctx0" brushRef="#br0" timeOffset="158300.0164">32491 9525 0,'-18'0'47,"18"-18"-16,-17 18-15,34 0 31,1 0-32,-1 0 1,1 0-16,0 0 16,-1 0-1,1 0 1</inkml:trace>
  <inkml:trace contextRef="#ctx0" brushRef="#br0" timeOffset="158861.6788">32720 9560 0,'0'0'0,"0"18"32,0 0-17,0 17-15,-17-18 16,17 1-16,0 0 15,0 17-15,0-17 0,-18-1 16,18 54 0,18-53-16,-18-1 15,17 1-15,1-18 0,17 17 16,-17-17-16,17 0 16,-17 0-1,-1 0-15</inkml:trace>
  <inkml:trace contextRef="#ctx0" brushRef="#br0" timeOffset="159317.197">32967 9578 0,'18'-18'15,"-1"18"1,1 0-16,0 0 16,-1 0-1,1-17-15,0 17 16,-1 0-16,1 0 15,-18 17-15,0 1 16,17 0-16,-17 17 16,0 0-16,0 18 15,0-18 1,18 36-16,-18-36 16,18 18-16,-18-18 15,17 1-15,-17-19 16,0 19-16,-17-19 15,-1 1 1,0-18 0,1 0-16,-18-18 15,17 1-15,-17 17 16,17 0-16,-17 0 16,-1 0-16</inkml:trace>
  <inkml:trace contextRef="#ctx0" brushRef="#br0" timeOffset="161691.1937">25912 9719 0,'0'-18'16,"0"1"-1,0-1 1,0 0-1,-18 18-15,0-17 16,1 17-16,-1 17 16,-17 19-16,17-1 15,0-17-15,1 52 16,-1-34-16,36-1 16,-1-18-16,1 1 15,17-18-15,1-18 16,17-17-16,-36 0 15,1 0-15,-1-18 0,-17 17 16,0-17-16,0 18 16,-17-71-16,-1 53 15,-17-70-15,0 70 16,17 0-16,-17 0 0,-1 18 16,19 35-1,-1 53-15,18 0 16,18-18-16,17 89 15,18-19 1,-18-52-16,1-17 0,34 52 16,-35-53-16,18 18 15,-35-35-15,-18-1 16,18 1 0,-1 0-16</inkml:trace>
  <inkml:trace contextRef="#ctx0" brushRef="#br0" timeOffset="162381.6412">26405 9631 0,'18'-18'15,"-18"1"1,-18-1-1,1 18-15,-18 0 16,-1 0-16,19 0 16,-19 35-16,19 0 15,-1 18-15,18-17 16,18-1-16,-1 0 16,1-17-1,17 0-15,-17-18 0,0 0 16,17 0-16,-18 0 0,19-18 15,-36 0-15,0-17 16,0 17-16,0-17 16,-18 17-16,0 1 0,1-36 15,-1 53-15,18-18 16,0 36 0,18 35-1,17-36-15,-17 19 0,-1-1 16,36 18-1,-17-35-15,-19-1 0,1 1 16,-1-18-16,1 0 16</inkml:trace>
  <inkml:trace contextRef="#ctx0" brushRef="#br0" timeOffset="163370.8453">26511 8996 0,'0'17'16,"18"-17"15,-18 18 0,0 0-15,-18-1-16,18 19 16,0-19-16,0 1 15,0 0-15,18-1 16,-18 1 0,0 0-16,18-18 31,-18 17-31,0 1 15,17-1 1,1-17-16,-1 18 16,1-18-16,0 0 15,-1 0 48</inkml:trace>
  <inkml:trace contextRef="#ctx0" brushRef="#br0" timeOffset="163604.9783">26494 8978 0,'0'0'0,"0"-17"16,17 17 0,1-18-16,35 18 15,-36-18 1,1 18-1</inkml:trace>
  <inkml:trace contextRef="#ctx0" brushRef="#br0" timeOffset="163894.7938">26723 8961 0,'18'17'16,"-18"1"-1,0-1-15,0 36 16,0-17-16,0-1 0,0 0 16,0 1-16,0 16 15,0-34-15,0 0 16,17-18-16,18 17 15,-17-17-15,0 0 16,-1 0-16,1-17 16</inkml:trace>
  <inkml:trace contextRef="#ctx0" brushRef="#br0" timeOffset="164081.9995">26917 9155 0,'18'0'15,"17"0"1,-17 0-16,-1 0 16,-17-18-16,18 18 15</inkml:trace>
  <inkml:trace contextRef="#ctx0" brushRef="#br0" timeOffset="164276.5596">27129 9013 0,'0'18'15,"0"0"-15,0-1 16,0 19-16,0-19 0,0 19 15,0-1-15,17 0 16,-17-17-16,0-1 16,0 1-16</inkml:trace>
  <inkml:trace contextRef="#ctx0" brushRef="#br0" timeOffset="164599.7742">27252 8943 0,'18'-18'15,"-1"18"-15,19 0 16,-19 0-16,19 0 16,-19 0-16,-17 18 15,0 17-15,0 18 16,0-18-16,0 54 15,18-54 1,-1 53-16,1-53 16,-18-17-16,18 17 0,-18-17 15,0 0-15,0-1 16,-36-17 0,19 0-16,-18-17 15,17 17 1,-17-18-16</inkml:trace>
  <inkml:trace contextRef="#ctx0" brushRef="#br0" timeOffset="169566.9144">18274 9525 0,'-53'0'16,"35"0"0,-35 18-16,36-1 15,-1 1-15,1 0 16,-1 17-16,0 0 16,18 0-16,18-17 0,0 17 15,-18-17-15,52-18 16,-16 0-1,-1-18-15,0-35 16,-17 18-16,0-35 16,-18 17-16,-18-53 15,18 53-15,-35-71 16,17 72-16,-35-54 16,35 70-16,1-17 15,-1 53-15,18 36 16,0 52-1,18-35 1,17 70-16,0-70 16,1 53-16,-1-53 15,18 18-15,-18-36 16,-17-18-16,17 1 0,0 17 16</inkml:trace>
  <inkml:trace contextRef="#ctx0" brushRef="#br0" timeOffset="169950.1035">18627 9525 0,'0'-18'0,"-18"18"15,-17 0 1,17 0-16,18 18 15,-18 0-15,1 17 0,-1-17 16,18 17-16,-17-18 0,17 1 16,17 17-16,-17-17 15,18-18-15,-1 18 0,1-18 16,0-18-16,-1 18 16,1-18-16,0-17 15,-18 0-15,0 0 16,0-1-16,0 19 15,-18 17-15,18 17 16,18 19 0,-1-19-1,1 1-15,53 17 16,-54-35-16,18 0 16,-17 0-16</inkml:trace>
  <inkml:trace contextRef="#ctx0" brushRef="#br0" timeOffset="170339.1412">18680 8961 0,'0'-18'0,"35"18"16,0-18-1,-17 18-15,-1 0 16,19 0-16,-19 0 16,-17 18-1,-17-18 1</inkml:trace>
  <inkml:trace contextRef="#ctx0" brushRef="#br0" timeOffset="170562.1534">18715 8925 0,'0'0'0,"0"36"15,0-19-15,-18 18 0,18 18 16,0-17-16,0-1 15,0 0-15,0 1 16,36-1-16,-36-18 16,35 1-16,-18-18 15,19 0 1,-19 0-16</inkml:trace>
  <inkml:trace contextRef="#ctx0" brushRef="#br0" timeOffset="171902.7022">18944 8961 0,'18'0'47,"17"0"-31,-17 0-16,-1 17 15,1 1-15,0-1 16,-18 1-16,-18 0 16,18-1-16,-18 19 15,1-19-15,-1 1 16,18 0-16,18-18 15,-1 0 1,1 0 0,0 0-16,-18-18 0,17 18 0,1-18 15</inkml:trace>
  <inkml:trace contextRef="#ctx0" brushRef="#br0" timeOffset="172218.9978">19173 8908 0,'18'0'16,"-36"0"-16,54 0 0,-19-18 15,1 18 1,0 0-16,-1 18 16,-17-1-16,0 19 15,0-1-15,0-18 16,18 54-1,17-18-15,-35-18 16,18-17-16,0 52 16,-18-34-1,0-19-15,-18-17 16,0 0 0,-17 0-16,17 0 15,-35-17-15,36 17 16,-19-18-16</inkml:trace>
  <inkml:trace contextRef="#ctx0" brushRef="#br0" timeOffset="173153.3115">12823 9543 0,'-35'-18'16,"18"0"-16,-19 1 15,19 17-15,-19 17 16,19 1-16,-19 35 16,36-35-16,-17 52 15,17-52-15,17 35 16,1-36 0,17 1-16,-17-18 0,17 0 15,-17-18-15,0 1 16,17-36-16,-35 17 15,17-52-15,-17 53 16,0-18-16,0 0 16,-17-70-16,-1 70 15,1 0-15,-36-35 16,35 70-16,0 0 16,18 36-16,-17 53 15,34-18-15,-17 17 16,36 71-1,17-17-15,-18-71 16,-18-18-16,54 35 16,-53-52-16,35 17 15</inkml:trace>
  <inkml:trace contextRef="#ctx0" brushRef="#br0" timeOffset="173676.0785">13159 9490 0,'0'-18'15,"0"36"-15,-18-54 0,0 19 16,1 34 0,-19 19-1,19-1-15,-1 0 0,18 1 16,-17 16-16,17-16 15,35-1-15,-18-35 16,1 18-16,17-36 16,1 0-16,-1-17 15,-35 17-15,18-34 16,-18 34-16,0 0 16,0 1-16,0-1 15,0 36 16,0 17-31,17-17 16,1-1-16,-1 1 16,1-1-16,0-17 15,-1 0-15,1 0 16,-18-17-16</inkml:trace>
  <inkml:trace contextRef="#ctx0" brushRef="#br0" timeOffset="173919.6278">13212 8978 0,'0'-17'16,"17"17"-16,-17-18 15,18 18-15,-1-18 16,1 18-16,0 0 16,-1 0-16,1 0 15</inkml:trace>
  <inkml:trace contextRef="#ctx0" brushRef="#br0" timeOffset="174099.8967">13264 8961 0,'18'52'0,"0"-34"15,-18 17-15,17 18 16,-17-17-16,0-19 16,0 1-16,18 0 0,0-1 15,-18 1-15,17-18 16,1 0-16</inkml:trace>
  <inkml:trace contextRef="#ctx0" brushRef="#br0" timeOffset="174293.0367">13476 9066 0,'0'0'15,"0"36"-15,0-1 0,0-17 16,0-1 0,18 1-16,-18 0 15,17-18 1</inkml:trace>
  <inkml:trace contextRef="#ctx0" brushRef="#br0" timeOffset="174599.6751">13564 8925 0,'18'-17'16,"-36"34"-16,54-34 0,-19-1 0,19 18 16,-19 0-16,1 0 15,-18 18-15,17 17 16,1-17-16,-18 17 15,0 0-15,18-17 16,-18 17-16,17 18 16,-17-18-16,18 18 15,-18-35-15,0 17 16,0-17-16,-18-18 31,-17 0-15,17-18-16</inkml:trace>
  <inkml:trace contextRef="#ctx0" brushRef="#br0" timeOffset="179178.2139">6015 10089 0,'-35'36'0,"70"-72"0,-70 107 16,17 0-16,18-36 15,0 53-15,18-53 16,17 18-16,-17-53 16,34 18-1,-34-36-15,17-35 16,-17 18-16,17-53 15,-35 35-15,0-35 16,0 35-16,-17 0 16,-1 0-16,0 0 0,-35-53 15,18 53-15,18 18 16,-36-36-16,35 54 16,-17-1-16,17 18 15,18 53-15,0-18 16,18 54-1,-1-19-15,1-17 0,35 71 16,-18-54-16,0-17 16,36 35-16,-36-53 15,1-17-15,-1 17 16,0-17-16,0-18 16</inkml:trace>
  <inkml:trace contextRef="#ctx0" brushRef="#br0" timeOffset="179531.7621">6456 10054 0,'0'0'0,"0"-17"15,-35 34-15,17 1 16,0-1-16,1 54 16,17-36-16,0 1 15,0 16-15,0-16 0,0-1 0,17-17 16,19 17-1,-1-35-15,0-18 16,0 1-16,-17-19 16,0 1-16,-18 0 15,0 0-15,0 17 0,-18 0 16,0-17 0,1 17-16,17 36 15,0 0 1,17-1-16,1 1 15,35 0 1,-35-1-16,17-17 16,-17 0-16,17 0 15</inkml:trace>
  <inkml:trace contextRef="#ctx0" brushRef="#br0" timeOffset="179771.5447">6350 9472 0,'18'0'15,"-1"0"-15,1 0 16,0-18-16,-1 1 15,18-1 1,-17 18-16,-18-17 0,18 17 16,-18 17-16</inkml:trace>
  <inkml:trace contextRef="#ctx0" brushRef="#br0" timeOffset="179926.6343">6473 9525 0,'0'0'0,"18"18"0,0-1 15,-1 19-15,1-19 16,-18 18-16,18 1 0,-1-1 16,19 0-16,-36-17 15,35-18 1,-35 18-16,18-18 16</inkml:trace>
  <inkml:trace contextRef="#ctx0" brushRef="#br0" timeOffset="180188.1861">6668 9684 0,'17'17'16,"-34"-34"-16,34 52 0,18-35 15,-17 0 1,17-18-16,-17 18 15,0-35-15,-1 17 16,-17 1-16,0-1 0,-17-17 16,17 17-16,-18 1 15,-17-1 1,17 18-16,0 0 16,18-18-16</inkml:trace>
  <inkml:trace contextRef="#ctx0" brushRef="#br0" timeOffset="180487.7301">6844 9384 0,'-18'0'16,"36"-18"0,17 1-1,-17 17-15,-1 0 16,1 0-1,0 0-15,-1 17 16,-17 1-16,36 17 16,-19 0-16,-17-17 0,18 35 15,0-18-15,-18 1 16,0-19-16,17-17 16,-34 0-1,-1 0-15,0 0 16,-17 0-1,17 18-15,1-18 0</inkml:trace>
  <inkml:trace contextRef="#ctx0" brushRef="#br0" timeOffset="180961.4978">6668 9560 0,'0'0'16,"-18"0"-1,0 0 1,1 0-16,-1 36 16,0-36-16,18 35 15,-17-18-15,17 1 16</inkml:trace>
  <inkml:trace contextRef="#ctx0" brushRef="#br0" timeOffset="183577.5201">5556 9578 0,'18'0'16,"17"35"-16,18-35 15,71 53-15,-36-35 16,88 52-16,-88-34 16,18-1-16,-18 18 15,18-18-15,0 0 0,88 54 16,-106-54-16,89 18 15,-107-36-15,71 36 16,-105-35-16,17 17 16,-36-35-1,1 0-15,-36 0 16,-17-17 0,0-1-16</inkml:trace>
  <inkml:trace contextRef="#ctx0" brushRef="#br0" timeOffset="183909.236">7003 8943 0,'0'0'15,"-18"18"1,0-1-16,-35 71 16,18-17-16,-53 123 15,35-71-15,-17 1 16,-19 17-16,19 0 15,-1 18-15,-52 123 16,52-158-16,1 52 16,34-105-16,19 17 15,17-53-15</inkml:trace>
  <inkml:trace contextRef="#ctx0" brushRef="#br0" timeOffset="213311.3184">28857 12153 0,'0'18'16,"0"17"-1,0-17-15,18 70 16,0-17-16,-1 87 15,-17-70-15,0 89 16,18-71-16,-18 52 16,0-87-16,0 35 15,0-71-15,-18 18 16,18-35-16,0-1 16</inkml:trace>
  <inkml:trace contextRef="#ctx0" brushRef="#br0" timeOffset="213566.6922">28610 13018 0,'0'0'0,"18"52"0,17 72 15,-17-54-15,17 19 16,0-36-16,36 17 15,-18-52-15,35-18 16,-35-18-16,35-52 16,-53 17-16,18-36 15,-17 54-15,-19-18 16,-17 36-16,-17 17 16</inkml:trace>
  <inkml:trace contextRef="#ctx0" brushRef="#br0" timeOffset="215146.81">28363 14252 0,'-17'-17'0,"-19"-1"16,19 18-16,-18 0 15,17 18-15,-17 17 16,17 0 0,18 0-16,-18 54 15,18-54-15,18 53 16,-18-53-16,35 1 16,1-19-16,16-34 15,-34-1-15,35-53 16,-35 19-16,17-54 15,-35 53-15,0 0 16,0-71-16,0 19 16,-18 52-16,1-18 15,-1 53-15,0 18 16,1 18 0,17 53-16,0-18 15,17 70-15,1-52 16,17-1-16,-17-17 0,17 0 15,36 35-15,-36-53 16,18 1 0,-18-19-16</inkml:trace>
  <inkml:trace contextRef="#ctx0" brushRef="#br0" timeOffset="215558.7999">28716 14129 0,'18'17'15,"-18"1"1,17 53-16,-17-18 16,18 17-16,-18-17 15,18 18-15,-1-54 16,19 18-16,-19-35 15,1 0 1,17-35-16,-35 18 0,18-36 16,-18 35-1,0 0-15,0 1 16,17 17-16,1 17 16,0 19-1,-1-19-15,1 1 0,0 0 16,17-1-16,0-17 15,-17 0-15,17-35 16,-17 17-16,-1-35 16,-17 36-16,0-19 0,-17 1 15,17 0-15,-18 0 0,18-18 16,-18 35 0</inkml:trace>
  <inkml:trace contextRef="#ctx0" brushRef="#br0" timeOffset="215763.647">29210 13864 0,'18'18'16,"-1"-1"-16,1-17 0,35 18 15,-36-18-15,19 0 16,-36-18 0</inkml:trace>
  <inkml:trace contextRef="#ctx0" brushRef="#br0" timeOffset="215924.8943">29298 13917 0,'0'0'16,"18"71"-16,-1-36 15,-17-17-15,18 52 16,-18-35-16,18 1 16,-18-19-16,17 1 15,1-18-15,0 0 16,-1-18-16</inkml:trace>
  <inkml:trace contextRef="#ctx0" brushRef="#br0" timeOffset="216146.8258">29528 13970 0,'-18'18'16,"36"-36"-16,-36 53 0,18 1 16,0-1-16,18-18 15,-1 36-15,1-35 16,17-18-16,-17 18 15,17-18-15,-17 0 16,-1 0-16,1-18 16,-18 0-16</inkml:trace>
  <inkml:trace contextRef="#ctx0" brushRef="#br0" timeOffset="216581.6386">29792 13847 0,'18'-18'0,"-36"36"0,53-36 15,-17 18 1,0 0 15,-18 18-15,17-1-1,1-17-15,17 18 0,-35-1 16,18-17-16,-1 18 16,-17 0-16,18 17 15,-18-17-15,18 35 16,-18-36-16,0 1 15,17 17-15,-17-17 0,0 17 16,18-17-16,-18-1 16,-18 1-16,1-18 31,-1 0-31,0 0 16,1-18-16,-1 1 15,1 17 1</inkml:trace>
  <inkml:trace contextRef="#ctx0" brushRef="#br0" timeOffset="217278.1498">28434 15399 0,'0'0'0,"-18"0"16,-17 17 0,17 1-16,1 17 0,-19 1 15,19 52-15,17-53 16,0 18-16,0-18 0,17-17 16,36 17-16,-17-35 15,17-17 1,-18-19-16,18-34 15,-18 17-15,-35 18 0,18-18 16,-1 0-16,-17-71 16,0 71-16,-35-35 15,17 53-15,-17-18 16,35 35-16,-18 36 16,18 0-16,0 87 15,18-34-15,0-1 16,-1 1-16,1 0 0,53 34 15,-36-52-15,53 0 16,-53-35-16,36 0 16</inkml:trace>
  <inkml:trace contextRef="#ctx0" brushRef="#br0" timeOffset="217593.7378">28840 15028 0,'17'71'16,"-34"-142"-16,52 177 0,-35-35 15,18-18-15,-1 0 16,1-1-16,-1 1 0,1 18 16,0-53-16,-1-1 15,1-17 1,17-35-16,-17 17 15,0 18-15,17 0 16,-18 0-16,1 36 16,-18-19-16,0 1 15,-18 35-15,-17-18 16,18-35-16,-1 0 16,0 0-16,1 0 15,-1-18-15,0 18 0,18-35 16,0 18-16</inkml:trace>
  <inkml:trace contextRef="#ctx0" brushRef="#br0" timeOffset="217793.2584">29245 14887 0,'36'0'16,"-19"0"-16,18-17 0,1 17 16,-19 0-16,19-18 0,-1 18 15,-17 0-15</inkml:trace>
  <inkml:trace contextRef="#ctx0" brushRef="#br0" timeOffset="217965.637">29369 14940 0,'0'71'16,"0"-36"-1,0-17-15,0 17 0,17 18 16,-17-36-16,18 19 16,0-19-16,-1 1 15,1-18-15,0-18 16</inkml:trace>
  <inkml:trace contextRef="#ctx0" brushRef="#br0" timeOffset="218188.8427">29598 15011 0,'0'35'0,"0"-17"0,0 17 16,0-17-1,0-1-15,18 18 16,-18-17-16,17 0 0,-17-1 16,18-17-16,0 0 0,-1 0 15,1 0-15,0 0 16,-1-35-16,-17 17 16,18 1-16</inkml:trace>
  <inkml:trace contextRef="#ctx0" brushRef="#br0" timeOffset="218589.2432">29792 14887 0,'35'-17'16,"1"17"-16,17-18 15,-36 0 1,36 1-16,-35 17 15,-18 35 1,0-17-16,0 35 16,0-36-16,0 36 15,0-35 1,17-1-16,-17 36 16,18-35-16,0 0 0,-18-1 15,35 18 1,-17-17-1,-1-18-15,-17 18 16,-17-18-16,-1 0 16,0 0-16,1 0 15,-1 17-15,0-17 0,1 0 16,-1 18-16,0 0 16,1-18-1,-1 0-15,1 17 16</inkml:trace>
  <inkml:trace contextRef="#ctx0" brushRef="#br0" timeOffset="219751.0146">28011 4621 0,'0'18'15,"0"35"1,0-18-16,0 71 16,17-18-16,18-17 15,1-36-15,-1-17 16,0-18 0,-17 0-16,17-18 15,-35 0-15,18 1 0,0-1 16,-18-17-16,0 17 0,-18 1 15,18-1-15,0 36 16,18-18-16,-1 53 16,18-36-16,1 18 15,-1-17-15,18 0 16,-35-18-16,17 0 16,-35-36-16,0 1 15,-18 0-15,-17-36 16,17 36-16,1 17 15,-1-17-15,0 18 16,18-1-16</inkml:trace>
  <inkml:trace contextRef="#ctx0" brushRef="#br0" timeOffset="219988.9662">28522 4374 0,'18'0'16,"-1"0"-16,1 18 15,0-18 1,-1 0-16,1 0 15,-18-18-15</inkml:trace>
  <inkml:trace contextRef="#ctx0" brushRef="#br0" timeOffset="220123.9381">28557 4480 0,'18'53'16,"-36"-106"-16,36 124 0,0-36 0,-1 0 15,19-17 1,-36 0-16,17-18 0,1 17 15,-1-17-15,-17-17 16</inkml:trace>
  <inkml:trace contextRef="#ctx0" brushRef="#br0" timeOffset="220345.708">28769 4480 0,'0'0'0,"-18"36"16,18-19-16,0 1 0,18 17 15,-18-17 1,18-1-16,17 1 16,-17-18-16,-1 0 15,1 0-15,0-18 16</inkml:trace>
  <inkml:trace contextRef="#ctx0" brushRef="#br0" timeOffset="220645.6631">28928 4427 0,'0'-17'16,"17"17"-1,1 0 1,0 0-16,17 17 16,-17 1-16,-1 17 15,-17-17 1,0 17-16,0 18 16,18-35-16,-18 17 15,0-17-15,-18-18 47,1-18-47,-1 18 16,0-18-16,1 18 15</inkml:trace>
  <inkml:trace contextRef="#ctx0" brushRef="#br0" timeOffset="221135.3674">28152 5574 0,'0'18'16,"17"34"0,-17-16-16,18 17 15,0-36-15,-1 1 16,1 17-16,0-35 31,-1-35-15,18 17-16,-17 18 0,17 0 15,-17 0 1,17 53-16,-17-35 16,-18-1-16,0 1 0,-35 17 15,-1-17 1,19-18-16,-19 0 0,1 0 15,18-18-15,-1 1 16,0-19 0</inkml:trace>
  <inkml:trace contextRef="#ctx0" brushRef="#br0" timeOffset="221485.5396">28487 5345 0,'0'17'31,"0"19"-15,17-1-16,-17-18 0,18 19 15,-18-19-15,18 19 16,-1-36-16,1 17 16,0-17-1,-1 0-15,1 0 16,0 0-16,-1-17 15</inkml:trace>
  <inkml:trace contextRef="#ctx0" brushRef="#br0" timeOffset="221797.5499">28487 5274 0,'0'0'0,"17"0"15,1 0 1,17 0-16,1-18 16,-19 18-16,1 0 15,0-17 1</inkml:trace>
  <inkml:trace contextRef="#ctx0" brushRef="#br0" timeOffset="222064.6067">28734 5292 0,'0'17'16,"0"1"-16,0 0 0,0-1 15,17 36-15,-17-35 16,18 17 0,0-17-16,-1-18 0,1 0 15,0 0 1,-1 0-16,-17-18 16</inkml:trace>
  <inkml:trace contextRef="#ctx0" brushRef="#br0" timeOffset="222413.884">28910 5292 0,'18'0'0,"-1"0"15,19 0-15,-19-18 16,1 18-16,0 0 15,-18 18 1,0-1-16,0 1 16,17 17-1,1-17-15,0 0 16,-18 17-16,35 0 16,-35-17-16,17 17 15,-17 0-15,0-17 16,0 0-16,-17-18 15,-1 0 1,1 0-16,-1-18 16,0 18-16,-17 0 15,17 0-15</inkml:trace>
  <inkml:trace contextRef="#ctx0" brushRef="#br0" timeOffset="223148.0527">21043 11818 0,'0'-18'15,"18"36"1,-1 70-16,-17-35 16,18 35-16,0 106 15,-18-70-15,17 123 16,1-141-16,-18-36 15,35 36-15,-17-71 16,0 1-16,-18-54 16</inkml:trace>
  <inkml:trace contextRef="#ctx0" brushRef="#br0" timeOffset="223365.7784">21008 12806 0,'53'88'16,"-106"-176"-16,141 211 16,-53-87-16,1-19 0,52-17 15,-35 0-15,35-17 16,-53-1-16,1-17 16,-1-1-16,0 1 0,0-18 15,-17 36-15,-18-1 16,-18 18-1,1 35 1</inkml:trace>
  <inkml:trace contextRef="#ctx0" brushRef="#br0" timeOffset="224844.1222">20496 13794 0,'-35'0'0,"17"17"15,1 1-15,-36 35 16,35-18-16,1 36 15,-1-36-15,18 18 16,0-36-16,0 1 0,18 0 16,17-36-1,-17 18-15,-1-35 16,18-36-16,-17 18 16,17-52-16,-35 52 15,0 17-15,0-17 0,-35-52 16,17 52-16,1-18 15,-1 53 1,1 1-16,17 34 16,-18 54-16,18-18 15,18 70-15,-1-52 16,36 70-16,-18-70 16,36 17-1,-18-53-15,-18-17 0,53-1 16</inkml:trace>
  <inkml:trace contextRef="#ctx0" brushRef="#br0" timeOffset="225468.8122">20849 13617 0,'0'0'16,"0"-17"-16,0-1 0,-17 36 15,17 35 1,0 35-1,0-53-15,0 18 0,17-18 16,1 0-16,17 18 16,-17-35-16,17-18 15,-17 0-15,-1-35 16,-17 17-16,18-17 16,-18 17-1,18 18 1,-18 18-1,17 17-15,1-17 0,-1-1 0,19 19 16,-1-19 0,0 1-16,-17-18 0,0 0 15,17-35-15,-17 17 16,-1-53-16,-17 36 16,-17-35-16,-1 34 15,0-34 1,1 35-16</inkml:trace>
  <inkml:trace contextRef="#ctx0" brushRef="#br0" timeOffset="225640.6598">21343 13317 0,'0'0'0,"18"0"15,-1 0 1,1 0 0</inkml:trace>
  <inkml:trace contextRef="#ctx0" brushRef="#br0" timeOffset="225768.3344">21343 13317 0,'35'106'15,"-70"-212"-15,70 247 0,-35-105 16,36 34-1,-19-52-15,1 0 0,52 17 16,-34-35 0</inkml:trace>
  <inkml:trace contextRef="#ctx0" brushRef="#br0" timeOffset="226107.0763">21608 13335 0,'35'0'16,"-17"0"-1,17 18-15,-18-18 16,1 0-16,-18 17 16,18-17-16,-18 36 0,0 16 15,0-16 1,0-19-16,17 19 15,1-36-15,0 0 16,-1 17-16,1-17 16,-36 18 15,1-18-15,17 18-16,-18-18 0,-17 17 15,35 1-15,-36-18 16,36 18-16,-17-18 15</inkml:trace>
  <inkml:trace contextRef="#ctx0" brushRef="#br0" timeOffset="226378.4516">21872 13247 0,'0'0'15,"36"0"-15,-1 0 0,-18 0 16,19 17-16,-1-17 0,0 18 16,-17-18-16,0 18 15,-1-1-15,-17 19 0,0 17 16,0-36-16,0 54 16,-17-54-16,-1 19 15,18-19-15,-18 1 16,1-18-16,-1 18 15,0-18-15,-17 0 16</inkml:trace>
  <inkml:trace contextRef="#ctx0" brushRef="#br0" timeOffset="227119.2008">20549 14799 0,'-35'0'16,"70"0"-16,-88 0 0,0 18 15,36-1-15,-18 36 16,17-17 0,18 16-16,0-16 15,0-19-15,35 19 16,18-36-16,-35-18 16,-1-17-16,19-1 15,-1-52-15,-17 35 16,-18-53-16,0 54 15,0-37-15,-36 19 16,19 35 0,-1 35-1,18 35-15,18 0 16,-18 0-16,17 18 16,1 0-16,0 18 0,-1-18 0,19 0 15,16 17-15,-16-35 16,17 1-16,-18-36 15,0-36 1</inkml:trace>
  <inkml:trace contextRef="#ctx0" brushRef="#br0" timeOffset="227441.4971">20867 14482 0,'0'0'0,"0"17"0,17 18 16,1 54-16,-18-36 15,18 35-15,-1-35 16,-17 17 0,18-52-16,-18 0 15,0-36 1,18-17-16,-1-1 16,36 1-16,-35 35 15,52 0-15,-34 0 16,-1 35-1,-35-17-15,18 0 0,-36 17 16,0-17-16,-35-1 16,18 1-16,17-18 15,-17-18-15,18 18 16,-1-53 0,36 36-16</inkml:trace>
  <inkml:trace contextRef="#ctx0" brushRef="#br0" timeOffset="227620.3229">21220 14376 0,'17'-18'0,"36"0"15,-18 1-15,-17-1 16,17 18-16,1-17 15,-1 17-15,-35-18 16</inkml:trace>
  <inkml:trace contextRef="#ctx0" brushRef="#br0" timeOffset="227752.9602">21325 14376 0,'0'53'15,"0"-106"-15,0 141 0,18-53 16,0-17-16,-1 17 0,19 0 15,-19-17-15,1-18 16,0 0-16</inkml:trace>
  <inkml:trace contextRef="#ctx0" brushRef="#br0" timeOffset="228060.4604">21590 14305 0,'0'0'15,"18"0"-15,-1 18 16,-17-1-16,18 1 16,-18 0-16,0-1 15,18 19-15,-18-19 16,17 1 0,1 0-16,-1-18 15,1 17-15,0-17 16,-1 0-1,-34 0-15,-1 0 0,-35 18 16,36-18-16,-36 35 16,35-35-1,0 18-15,54-18 16,-19 0 0</inkml:trace>
  <inkml:trace contextRef="#ctx0" brushRef="#br0" timeOffset="228348.1632">21837 14199 0,'35'0'16,"-17"0"0,17 18-16,-17 0 15,-1-1-15,-17 19 16,18-1-16,-18 0 15,0 0-15,0 18 16,0-35-16,0 35 16,0-36-16,-18 1 15,18 0-15,-35-18 16,18 0 0,-1 0-16,0-18 15,1 0-15,-19 1 16,1-1-1</inkml:trace>
  <inkml:trace contextRef="#ctx0" brushRef="#br0" timeOffset="228925.6453">15487 12047 0,'0'-17'16,"0"34"-16,0 54 15,18-36-15,-1 36 16,1 88-16,0-71 15,-18 0-15,17 88 16,-17-88-16,18 36 16,-1-36-16,-17-53 15,0-17-15</inkml:trace>
  <inkml:trace contextRef="#ctx0" brushRef="#br0" timeOffset="229143.4567">15416 13018 0,'0'0'15,"53"105"-15,-17-52 0,52-17 16,-35-36-16,53-18 16,-54 0-16,37-52 15,-72 34 1,36-52-16,-35 53 15,-18 0-15,0 17 0,-18 0 16,18 1-16,-17 17 0,-36 17 16</inkml:trace>
  <inkml:trace contextRef="#ctx0" brushRef="#br0" timeOffset="229990.5791">14975 14041 0,'0'0'15,"0"-18"-15,-17 18 16,-1-18-16,1 18 16,-19 0-1,36 18-15,-35 0 0,17 52 16,1-52-16,-1 17 15,18 36 1,0-54-16,0 19 16,0-19-16,18-17 15,-1 0-15,1 0 16,0-17-16,-1-19 0,1 19 0,0-19 16,-1-52-1,-17 53-15,0-18 0,0-53 16,-17 53-16,-1-53 15,0 53-15,1-17 16,-1 52-16,18 36 16,0 35-1,18 0 1,-1 70-16,1-52 16,35 35-16,-36-54 15,36 19-15,-17-53 16,17-1-1,-18-17-15,-18-17 0</inkml:trace>
  <inkml:trace contextRef="#ctx0" brushRef="#br0" timeOffset="230500.3704">15275 13741 0,'0'35'15,"0"0"-15,0 1 0,18 52 16,-18-53-16,18 53 16,-1-53-16,1-17 15,-1 0-15,1-1 0,17-17 16,-17 0-16,0-35 16,-1 17-16,-17 1 15,0-1-15,0 1 16,0-1-16,18 18 15,-18 18 1,35 17-16,-17-18 0,17 1 16,-17 0-1,17-18-15,-17 17 0,-1-17 0,19 0 16,-19-35-16,-17 17 16,0-34-16,0 16 15,-35-34 1,17 34-16,-17-52 15,17 71-15,18-19 0,0 1 16</inkml:trace>
  <inkml:trace contextRef="#ctx0" brushRef="#br0" timeOffset="230778.667">15699 13476 0,'-18'0'16,"36"0"-16,-1-18 16,1 18-16,17 0 15,-17 0-15,-1 0 16,1 18-16,-18 0 16,0-1-16,-18-17 0,1 53 15,17-35-15,-18 0 16,18 70-1,18-53 1,35 0-16,0-35 16,-36 0-16,1-17 15</inkml:trace>
  <inkml:trace contextRef="#ctx0" brushRef="#br0" timeOffset="231018.5066">15963 13458 0,'0'0'0,"18"0"16,-1 0-16,1 18 15,0 17-15,-1-17 16,-17 17-16,0-17 16,-17 17-1,17-17-15,-18 0 0,18-1 16,18-17-1,17 0 1,0-17-16,-17-1 16,0 18-16</inkml:trace>
  <inkml:trace contextRef="#ctx0" brushRef="#br0" timeOffset="231290.0978">16157 13423 0,'0'0'0,"18"0"16,0 0-16,-1 0 0,18 0 16,-17 18-1,0-1-15,-1 1 0,1 17 16,-18 1-16,18-19 16,-18 1-16,0 0 0,17 35 15,-17-36 1,0 1-16,0-1 15,-17-17-15,-1 0 16,-17 0 0,17 0-16,-17-17 15,17 17 1</inkml:trace>
  <inkml:trace contextRef="#ctx0" brushRef="#br0" timeOffset="231950.651">15064 14940 0,'0'0'16,"-18"35"-16,0-17 0,1 0 16,-1 52-1,18-34-15,0-1 0,0 0 0,18 18 16,-1-35-1,36-1-15,-35-17 16,17-17-16,-17-1 16,17-17-16,-17-53 15,-1 52-15,-17-17 16,0 0-16,0 1 0,0-1 16,0 17-16,-17-17 0,17 0 15,-18-35-15,0 53 16,1 0-16,17 52 15,17 36 1,-17 0-16,18 18 16,0-18-16,35 70 15,-18-70-15,0 0 16,0-35-16,36 17 16,-53-17-16,-1-18 0,1-18 15,0 0-15</inkml:trace>
  <inkml:trace contextRef="#ctx0" brushRef="#br0" timeOffset="232285.2369">15434 14746 0,'0'0'16,"35"106"-16,-35-53 0,18 17 0,17 19 15,-17-54 1,0-17-16,-1-1 0,1-17 16,-18-17-1,0-19 1,0 1-16,17-18 0,1 35 16,0 1-16,17-1 15,-17 18-15,-1 18 16,-17-1-16,0 19 15,0-19-15,-35 1 16,17-18-16,-17 0 16,17 0-16,1-18 15,17 1-15</inkml:trace>
  <inkml:trace contextRef="#ctx0" brushRef="#br0" timeOffset="232530.1152">15787 14446 0,'35'-17'16,"0"-1"-16,18 0 15,-35 1-15,17 17 16,-17 0 0,-36 0-1</inkml:trace>
  <inkml:trace contextRef="#ctx0" brushRef="#br0" timeOffset="232702.5763">15822 14534 0,'0'71'16,"0"-142"-16,18 177 0,-18-70 15,35-1-15,-17-18 16,-1-17-16,19 0 16,-19 0-16,1-17 15</inkml:trace>
  <inkml:trace contextRef="#ctx0" brushRef="#br0" timeOffset="232963.7824">16051 14429 0,'18'0'16,"0"0"-1,17 35-15,-35-17 16,18-1-16,-1 18 16,-17-17-1,0 0-15,0-1 16,18-17 15,0 0-15</inkml:trace>
  <inkml:trace contextRef="#ctx0" brushRef="#br0" timeOffset="233287.315">16263 14288 0,'18'0'15,"-1"0"1,19 0-1,-19 0-15,1 17 16,-18 1-16,0 17 16,0-17-16,0 17 15,18 0-15,-1 18 16,-17-35-16,18 17 16,-1-17-16,-17 17 0,18-17 15,0-1-15,-18 1 16,-18-18-1,-17 18-15,17-18 16,-17 0 0,0 0-16,-1 17 15,19-17-15</inkml:trace>
  <inkml:trace contextRef="#ctx0" brushRef="#br0" timeOffset="239181.1331">9543 11906 0,'0'36'15,"17"69"-15,1-34 16,0 17-16,17 106 15,-18-88-15,1 17 16,-18-17-16,18 18 0,17 70 16,-17-124-16,-18 19 15,0-54 1,-18-18-16,0-34 0</inkml:trace>
  <inkml:trace contextRef="#ctx0" brushRef="#br0" timeOffset="239420.5486">9313 12947 0,'0'0'0,"36"53"0,34 70 15,-35-70-15,1 18 16,52 17-16,-35-53 16,53 1-16,-53-19 15,-18-17-15,0 0 16,36-35-16,-36 0 15,-17-1-15,-1 1 0,1 0 16,-18-18-16,0 35 16,0 1-16,-18-1 0,1 18 15,-1 0-15,0 18 16</inkml:trace>
  <inkml:trace contextRef="#ctx0" brushRef="#br0" timeOffset="240533.5405">8961 14076 0,'0'0'16,"-53"70"-16,35-34 0,-17 70 16,17-71-16,18 35 15,18-52-15,-1 17 16,1-35-16,0-17 15,17-1-15,-17-17 0,34-71 16,-34 53-16,0-71 16,-18 54-16,-18-54 15,0 54 1,1 17-16,-18-18 16,35 54-16,-18 17 0,18 35 15,0 0-15,18 89 16,-1-36-16,1-17 15,35 87 1,-36-87-16,54 17 16,-18-70-16,17-1 15,-34-34-15</inkml:trace>
  <inkml:trace contextRef="#ctx0" brushRef="#br0" timeOffset="240901.0065">9313 13811 0,'18'36'0,"-36"-72"0,36 124 16,0 36-16,-18-71 15,17 17-15,19 36 16,34-35 0,-52-54-16,35 1 15,-36-18-15,1-18 0,0-34 16,-18 16-1,0-34-15,0 52 16,0-17-16,17 70 16,18 36-1,-17-36-15,35 18 16,-18-36 0,36 1-16,-18-36 15,-18-17-15,-35-18 16,0 0-16,-18-17 15,1 34-15,-18-34 16,17 52-16,0-35 16,18 36-1</inkml:trace>
  <inkml:trace contextRef="#ctx0" brushRef="#br0" timeOffset="241122.5487">10001 13653 0,'18'0'15,"0"-18"-15,-1 18 16,1 0-16,-1 0 15</inkml:trace>
  <inkml:trace contextRef="#ctx0" brushRef="#br0" timeOffset="241255.4949">10001 13758 0,'18'71'16,"-36"-142"-16,36 177 0,17-71 15,0-17-15,-17 0 16,17-1-1,-17-17-15,35 0 16,-53-17-16,18-1 16</inkml:trace>
  <inkml:trace contextRef="#ctx0" brushRef="#br0" timeOffset="241443.8302">10266 13705 0,'0'53'16,"0"-106"-16,0 124 0,17-53 0,1 35 15,0-36-15,-1 1 16,-17-1 0,18-17-16,0 0 0</inkml:trace>
  <inkml:trace contextRef="#ctx0" brushRef="#br0" timeOffset="241724.6459">10425 13529 0,'0'0'0,"17"0"0,1 0 15,0 18-15,34 17 16,-34-17-16,17 35 15,-17-36-15,17 54 16,-17-54-16,0 36 16,-1-35-1,-17 17-15,0-17 16,-17-1-16,-1-17 16,-17 0-1,17 0-15,-17 0 16,17 0-16</inkml:trace>
  <inkml:trace contextRef="#ctx0" brushRef="#br0" timeOffset="242222.7006">9049 15240 0,'0'0'0,"-18"18"0,-35 52 15,36-35-15,17 18 16,-18 36-16,36-54 16,-1-17-16,18-1 0,1 1 15,-19-18-15,54-35 16,-36-1-16,18-52 16,-18 35-16,-17-53 15,-18 53-15,-18-52 16,18 52-16,-52-71 15,34 71-15,-17 0 16,17 53 0,18 18-16,0 17 15,18 89-15,-1-54 16,19 71-16,-19-52 16,36 34-16,-18-88 15,1 1-15,-1-19 16,0 1-16,0-18 0</inkml:trace>
  <inkml:trace contextRef="#ctx0" brushRef="#br0" timeOffset="242667.8484">9631 14975 0,'0'0'0,"0"53"16,35 53-16,-17-53 15,-18-18-15,17 18 0,1-35 16,0 0-16,-1-1 16,1-17-16,-18-17 0,35-19 15,-35 19-15,53-19 16,-35 36 0,17 18-16,-17 17 15,-1 1-15,-17 34 16,0-52-16,-17 17 0,-36 0 15,35-17-15,-35 0 16,18-18 0,0-36-16,17 19 15,18-36-15,0 17 16</inkml:trace>
  <inkml:trace contextRef="#ctx0" brushRef="#br0" timeOffset="242863.9348">9948 14764 0,'71'-18'0,"-142"36"0,177-36 15,-71 0-15,1 1 0,-19 17 16,19-18-16,-36 1 15</inkml:trace>
  <inkml:trace contextRef="#ctx0" brushRef="#br0" timeOffset="243001.7702">10072 14817 0,'35'88'15,"-70"-176"-15,88 211 0,-18-70 16,-17-35-16,17 17 15,-17-35-15,-1 0 16,1-18-16</inkml:trace>
  <inkml:trace contextRef="#ctx0" brushRef="#br0" timeOffset="243174.4913">10354 14852 0,'0'0'16,"18"71"-16,-18-54 0,0 18 16,17-17-16,-17 0 0,18-1 15,0-17-15,-1-17 16</inkml:trace>
  <inkml:trace contextRef="#ctx0" brushRef="#br0" timeOffset="243453.7424">10530 14693 0,'0'18'15,"18"-18"-15,0 17 16,-1-17-16,1 18 0,0-18 16,-1 0-16,19 35 15,-19-17-15,1 0 0,-1 35 16,-17-36-16,0 54 15,0-54 1,0 36-16,0-35 16,0 0-16,-17-18 15,-1 0-15,1 0 16,-1-18 0,-17 18-16,17-18 15</inkml:trace>
  <inkml:trace contextRef="#ctx0" brushRef="#br0" timeOffset="247644.6375">8625 9066 0,'0'-17'15,"-17"-1"-15,-1 36 31,18 70-15,0-35-16,0 17 16,18-17-16,-18 0 15,53 35-15,-36-52 16,36-19 0,-17-17-16,-19-17 0,36-36 15,-35 35-15,-18-52 16,0 34-16,-18-17 15,18 36-15,-18 17 16,1 17-16,17 36 16,0-17-16,35 34 15,0-52-15,18 17 16,-17-17 0,16-18-16,-34 0 15,17-18-15,-35 0 16,0-34-1,-17 34-15,-19-35 16,36 35-16,-17 1 16,17-19-16,-18 19 15</inkml:trace>
  <inkml:trace contextRef="#ctx0" brushRef="#br0" timeOffset="248089.875">9049 8943 0,'17'0'47,"1"-18"-31,0 18-16,35 0 16,-36 0-16,19 0 15,-36-17 1</inkml:trace>
  <inkml:trace contextRef="#ctx0" brushRef="#br0" timeOffset="248240.9744">9066 8978 0,'18'53'16,"-36"-106"-16,54 124 16,-36-36-16,17-17 0,1-1 15,0 1-15,-1 0 16,1-1-16,17 1 15</inkml:trace>
  <inkml:trace contextRef="#ctx0" brushRef="#br0" timeOffset="248424.7238">9260 8996 0,'0'35'16,"0"0"-16,0-17 16,18 17-16,0-17 15,17-18-15,-17 0 16</inkml:trace>
  <inkml:trace contextRef="#ctx0" brushRef="#br0" timeOffset="248674.1416">9366 8961 0,'18'-18'16,"0"18"-1,-1 0 1,1 0-16,-1 18 16,1-1-16,0 18 15,-1 18-15,-17-35 16,0 0-16,18-1 15,-18 1 1,-18 0-16,1-18 16,-1-18-1</inkml:trace>
  <inkml:trace contextRef="#ctx0" brushRef="#br0" timeOffset="248863.3364">9613 9472 0,'0'0'0,"-17"53"16,-1-35-16,0-1 0,18 1 15</inkml:trace>
  <inkml:trace contextRef="#ctx0" brushRef="#br0" timeOffset="249226.047">9790 9066 0,'0'0'0,"17"36"0,1 70 15,-18-54-15,18 54 16,-1-53-16,-17-18 16,0 18-16,0-35 15,0 0-15,0-36 16,0 0-1,0 1-15,18-1 0,17-17 16,-17 17-16,17 18 16,-17 0-16,-1 35 15,-17-17-15,-17 35 16,17-35 0,-36-1-16,19 1 0,-19 0 15,19-18-15,-1-18 16,1 0-16</inkml:trace>
  <inkml:trace contextRef="#ctx0" brushRef="#br0" timeOffset="249459.9403">10089 8961 0,'36'0'0,"-72"0"0,89 0 15,-17 0-15,-19 0 16,19 0-16,-54 0 31,0 0-15</inkml:trace>
  <inkml:trace contextRef="#ctx0" brushRef="#br0" timeOffset="249592.654">10089 8961 0,'71'0'16,"-142"0"-16,124 17 0,-53 1 0,0 17 16,0 18-1,18 0-15,0-35 16,17 17-16,-35-17 16,18-18-16,-1 0 15,1-18 1</inkml:trace>
  <inkml:trace contextRef="#ctx0" brushRef="#br0" timeOffset="249735.7525">10301 9066 0,'0'0'15,"18"53"-15,-18-35 0,17 0 0,1-1 31</inkml:trace>
  <inkml:trace contextRef="#ctx0" brushRef="#br0" timeOffset="250043.0322">10460 8961 0,'0'0'16,"35"0"-16,-17 0 0,-1 0 16,-17 17-1,0 1-15,18-1 0,-18 19 16,0-1-16,18 18 16,-18-35-16,17 35 15,-17-36-15,18 1 16,-18-1-16,0 1 15,-18-18-15,1 0 16,17 18-16,-18-18 16,0 0-16,1 0 15,-1 0-15,1 17 16</inkml:trace>
  <inkml:trace contextRef="#ctx0" brushRef="#br0" timeOffset="251589.3315">14852 9313 0,'0'-17'16,"0"-1"-16,0 36 16,0 52-1,0-17 1,0 53-16,0-53 15,0 0-15,0 0 0,35 17 16,-17-52-16,17 0 16,-17-18-16,-1 0 15,36-53-15,-17 35 16,-19-17-16,1-1 0,-18 1 16,18-18-16,-18 36 15,0 34 16,17 36-15,1-18-16,-18-17 16,17 0-16,-17-1 0,36-17 15,-19 0-15,1-35 16,-18 0-16,0-18 16,0 35-1,0-17-15,0 17 0,-18-17 16</inkml:trace>
  <inkml:trace contextRef="#ctx0" brushRef="#br0" timeOffset="251789.3747">15275 9137 0,'0'0'0,"0"-18"0,18 1 15,17 17 1,-17 0-16,17 0 16,-17 0-16,-1 0 15,-17 17 1</inkml:trace>
  <inkml:trace contextRef="#ctx0" brushRef="#br0" timeOffset="251905.1653">15363 9155 0,'0'17'0,"18"-52"15,-36 53-15,1 17 0,17-17 16,-18-1-16,18 1 0,0-1 0,0 1 15,35 17-15,-17-17 16,17-18-16,1 0 16,-19 0-16,-17-18 15,18 18-15</inkml:trace>
  <inkml:trace contextRef="#ctx0" brushRef="#br0" timeOffset="252132.5573">15522 9137 0,'18'18'16,"-18"-1"-16,18 19 15,-18-19-15,0 1 16,0-1-16,0 1 0,-36 0 16,19-1-16,-1 1 15,0-18 1,18 18-16,18-18 15,17 0-15,18-18 16,-18 0-16,1 18 0</inkml:trace>
  <inkml:trace contextRef="#ctx0" brushRef="#br0" timeOffset="252428.9585">15681 9119 0,'0'-17'16,"0"34"-16,0-52 0,18 35 0,-1 0 16,19 0-16,-19 0 15,1 18 1,-1-1-16,-17 1 16,18 0-16,-18 17 15,0 0-15,0-17 16,0 17-16,0-17 15,-18-18 17,1 0-17,-1 0 1,1 0-16</inkml:trace>
  <inkml:trace contextRef="#ctx0" brushRef="#br0" timeOffset="252617.2159">15946 9684 0,'-36'35'0,"72"-70"0,-89 88 15,17-36-15,19-17 16</inkml:trace>
  <inkml:trace contextRef="#ctx0" brushRef="#br0" timeOffset="253034.1006">16122 9155 0,'0'88'0,"0"-176"0,0 229 15,18-53 1,-1-53-16,-17 0 0,18 1 16,0-19-16,-18 1 0,17 0 15,1-18-15,-18-18 16,17 18-16,1-35 16,17 17-1,-17 18-15,0 18 16,-1-1-16,-34 36 15,17-35-15,-36 17 16,19-35-16,-1 18 16,0-18-16,1 0 15,-1-18-15</inkml:trace>
  <inkml:trace contextRef="#ctx0" brushRef="#br0" timeOffset="253201.7697">16404 8978 0,'18'0'15,"-36"0"-15,36-17 0</inkml:trace>
  <inkml:trace contextRef="#ctx0" brushRef="#br0" timeOffset="253346.6224">16404 9119 0,'18'36'16,"-36"-72"-16,36 89 0,-1-35 15,1-18-15,0 18 16,-1-18-16</inkml:trace>
  <inkml:trace contextRef="#ctx0" brushRef="#br0" timeOffset="253505.9173">16563 9137 0,'18'18'15,"-36"-36"-15,53 36 16,-17-18-16</inkml:trace>
  <inkml:trace contextRef="#ctx0" brushRef="#br0" timeOffset="253823.9025">16686 8978 0,'18'0'16,"0"0"0,-1-17-1,1 17-15,17 17 16,-17-17-16,17 18 16,-35-1-16,18 19 15,-18-19-15,-18 19 16,18-19-1,0 36-15,-17-35 16,-1 0 0,0-1-16,1-17 15,-1 0-15,0 0 0,-35 0 16,36 0 0,-36 0-16,35 18 15</inkml:trace>
  <inkml:trace contextRef="#ctx0" brushRef="#br0" timeOffset="255960.136">28063 9472 0,'0'0'0,"0"18"16,0 35 0,0 0-16,-17-1 15,17 1-15,0 36 16,0-36-16,17-1 15,1-34-15,0 0 0,17-18 16,-17-18 0,17-17-16,-17 0 15,-1-18-15,-17 35 16,0 0-16,18 1 0,0 34 31,-18 1-31,17 0 16,1-1-16,17 19 15,0-36-15,-17 17 0,17-17 16,-17-17 0,-18-19-16,-18 1 15,1 17-15,-19-35 16,19 36-16,-1-1 16,0 0-16</inkml:trace>
  <inkml:trace contextRef="#ctx0" brushRef="#br0" timeOffset="256326.4383">28522 9402 0,'0'0'0,"18"-18"0,-1 18 16,-17 18-1,0 34-15,0-34 16,18 53 0,-18-54-16,18 19 15,-18-19-15,35 1 16,-17-18-16,-1 0 16,1-18-16,-1 18 15</inkml:trace>
  <inkml:trace contextRef="#ctx0" brushRef="#br0" timeOffset="257000.6032">28522 9402 0,'0'-18'16,"18"0"15,-1 18-15,36 0-16,-35-17 15,17 17-15,-17 0 16,-1 0-16</inkml:trace>
  <inkml:trace contextRef="#ctx0" brushRef="#br0" timeOffset="257294.7091">28769 9402 0,'-18'0'16,"18"17"-1,-17 18-15,17-17 0,0 35 16,0-35-1,0-1-15,17-17 0,-17 18 16,18 0-16,17-18 16,-17 0-16,17 0 15,-17 0-15</inkml:trace>
  <inkml:trace contextRef="#ctx0" brushRef="#br0" timeOffset="257595.3857">28981 9560 0,'-18'0'16,"18"18"-1,18-18-15,-1 0 16</inkml:trace>
  <inkml:trace contextRef="#ctx0" brushRef="#br0" timeOffset="257956.6351">28963 9366 0,'0'-17'15,"0"34"-15,18-34 16,-1 17 0,1 0-16,0 0 15,-1 0-15,1 17 16,-18 1 0,0 17-1,0-17-15,0 17 0,-18-17 16,18 35-16,0-18 15,0-17-15,18-1 16,-18 1 0,-18-18-1,1-18-15,-1 1 16,0 17-16,1 0 16,17 17-1,0 1-15</inkml:trace>
  <inkml:trace contextRef="#ctx0" brushRef="#br0" timeOffset="258139.3193">29139 9843 0,'-17'17'0,"-1"1"16,1-1-16,17 1 15,-18 0-15,0-1 16,18 1-16,0 0 0,-17-18 16</inkml:trace>
  <inkml:trace contextRef="#ctx0" brushRef="#br0" timeOffset="258490.5272">29333 9507 0,'0'0'0,"0"106"16,0-53-16,0 0 0,0 35 16,18-35-16,-18 0 15,18-18-15,-18-17 16,17-36-1,-17 1 1,18 17-16,0-18 0,17-17 16,-17 35-16,-1 0 15,1 35-15,-18-17 16,0-1-16,-18 1 16,-17 0-16,17-18 15,-17-18-15,17 18 16,1-35-1,17 17-15,0 0 16</inkml:trace>
  <inkml:trace contextRef="#ctx0" brushRef="#br0" timeOffset="258878.7907">29598 9402 0,'18'0'15,"-1"-18"-15,19 18 16,-19 0-16,19 0 0,-1-18 15,-18 18 1</inkml:trace>
  <inkml:trace contextRef="#ctx0" brushRef="#br0" timeOffset="259057.8618">29669 9402 0,'0'0'0,"0"52"16,0-34-16,0 17 15,0 18-15,0-35 16,0 0-16,17-1 16,-17 1-16,0-1 0,0 1 15,18-18-15,-18 18 0,18-18 16,-1-18-16</inkml:trace>
  <inkml:trace contextRef="#ctx0" brushRef="#br0" timeOffset="259292.1432">29810 9490 0,'0'17'16,"0"1"-16,0 35 16,0-35-1,17-1-15,-17 36 0,0-35 16,18-18-1,-18 17-15,18-17 0,-1 0 16,1 0-16,17-17 0,-17 17 16,-1-18-1,-17 0-15,0 1 0</inkml:trace>
  <inkml:trace contextRef="#ctx0" brushRef="#br0" timeOffset="259824.4944">29986 9419 0,'0'0'15,"18"-17"-15,-1-1 16,1 18-16,0 0 16,17 18-16,-35-1 15,18 1 1,-1-18-16,-17 17 15,18-17-15,-18 18 16,0 0-16,0 17 16,0-17-1,18-1 1,-18 1-16,17-18 16,1 0-1,-18-18 1,-18 18-16,18-17 0,0-1 31,0 36 0,0-1-15,0 1-16,0 0 16,-17-1-16,17 1 15,0 17-15,-18 18 16,18-18-16,-18 18 15,18-35-15,-17 0 16,17-1-16,-18 1 0,0-18 16,1 0-1,-1 0-15,-17-18 16,17 18-16,-17-17 16,0 17-16,17 17 15</inkml:trace>
  <inkml:trace contextRef="#ctx0" brushRef="#br0" timeOffset="261481.5194">28363 11042 0,'0'0'0,"-17"0"15,-1 0-15,0 18 0,-17-1 16,18 19-16,-1-1 15,18 18 1,0-18-16,0-17 0,35-1 16,-17 1-16,35-36 15,-18 18-15,0-53 16,-17 18-16,17-53 16,-17 35-16,-1-53 15,-17 53-15,-17-70 16,-1 70-1,1-35-15,-1 52 16,0 1-16,1 35 16,-1 35-1,18 18-15,0 0 0,0 18 0,18-18 16,-1 17-16,1 1 16,17-1-16,-17-17 0,17-17 15,18 34-15,-18-35 16,1-17-1,-19-18-15</inkml:trace>
  <inkml:trace contextRef="#ctx0" brushRef="#br0" timeOffset="261771.1579">28628 10989 0,'0'0'16,"18"-35"-16,-1 35 0,18-18 15,18 18 1,0 0-16,-17 0 0,52 18 15,-53 17 1,-17-17-16,-18 17 0,-18-17 16,0 17-16,1 0 0,-18-17 15,-1 52 1,19-52-16,-1 35 16,18-35-16,35-1 15,1 1 1,-1-18-16,0 0 0,0-18 15,-17 18-15,0 0 16,-36-17-16,-17-1 16,-1 0-16</inkml:trace>
  <inkml:trace contextRef="#ctx0" brushRef="#br0" timeOffset="261905.14">28769 11218 0,'0'-17'0,"0"34"15,0-52-15,18 17 16,-1 18-16,19-17 15,-19 17-15,1 0 16,17 0-16,-17-18 16,-1 18-16,1 0 15</inkml:trace>
  <inkml:trace contextRef="#ctx0" brushRef="#br0" timeOffset="262256">29034 10548 0,'17'-18'16,"19"1"-16,-19 17 15,18 0-15,1-18 0,-1 18 16,18-17-1,-35-1-15,-1 18 0,-34 0 16</inkml:trace>
  <inkml:trace contextRef="#ctx0" brushRef="#br0" timeOffset="262443.8701">29139 10601 0,'0'0'16,"18"53"-16,-18-18 0,18 18 15,-18-35-15,17 17 16,1-17-16,0-1 16,17-17-1,-17 0-15,-1 0 0,1 0 16,-1 0-16,1-17 16,-18-1-16</inkml:trace>
  <inkml:trace contextRef="#ctx0" brushRef="#br0" timeOffset="263957.3682">29528 10566 0,'-18'0'16,"0"0"-16,1 35 15,17-17 1,0-1-16,0 1 0,0 0 0,0-1 16,17 1-1,1-18-15,0 0 16,-1 0-16,1 0 16,-1 0-16,1 0 15</inkml:trace>
  <inkml:trace contextRef="#ctx0" brushRef="#br0" timeOffset="264311.7663">29651 10530 0,'18'0'15,"-1"0"1,1 0-16,17 0 15,-17 0-15,-1 0 16,1 0-16,-18 36 16,0-19-1,-18 19-15,18-19 16,-17 36-16,17-18 16,17 18-16,-17-35 15,0 17-15,18-17 16,-18 0-16,18-1 15,-36-34 1,0 17 0,18-18-16,-17 18 15,-18-18-15,17 18 0,-35 18 16,35 0-16,1-1 16,17 1-16</inkml:trace>
  <inkml:trace contextRef="#ctx0" brushRef="#br0" timeOffset="281175.0491">15187 10689 0,'-18'18'0,"1"-1"16,-36 54 0,53-53-16,-18 52 15,1-35-15,17-17 16,0 0-16,17 17 0,1-17 16,0-18-1,-1 0-15,1-18 0,35-35 16,-36 35-16,19-70 15,-36 53-15,0-18 16,0 0-16,0-53 16,-18 53-16,0-17 0,-35-36 15,36 53 1,-1 18-16,1 17 0,-1 1 16,18 69-1,0-16-15,18 70 16,-1-36-16,1 1 15,17-18-15,0 0 0,-17 17 16,53 18-16,-54-52 16,18-1-16,1 0 15,-19-17-15,19-18 16</inkml:trace>
  <inkml:trace contextRef="#ctx0" brushRef="#br0" timeOffset="281463.1408">15452 10601 0,'35'0'16,"-17"18"-16,17-1 16,-17-17-16,-1 18 0,1 17 15,-18-17-15,0 17 16,-18-17-16,18-1 15,-17 1-15,17 0 16,0-1-16,0 19 16,0-19-16,35 1 15,-18-18-15,1 17 16,0-17-16,-1 0 0,19 0 16,-54 0-1,0 0 1</inkml:trace>
  <inkml:trace contextRef="#ctx0" brushRef="#br0" timeOffset="281575.1463">15505 10901 0,'-18'-18'16,"36"36"-16,-36-53 0,53 17 15,-17 0-15,35 1 16,-18-1-16,-17 0 16,35 1-16,-18 17 15</inkml:trace>
  <inkml:trace contextRef="#ctx0" brushRef="#br0" timeOffset="281807.8663">15716 10266 0,'0'0'16,"18"0"-16,0-18 16,-1 18-16,18-17 15,1-1-15,-19 18 0,36-18 16,-35 1-16</inkml:trace>
  <inkml:trace contextRef="#ctx0" brushRef="#br0" timeOffset="281985.7572">15769 10248 0,'0'35'16,"0"-70"-16,0 106 0,18-54 15,-18 36-15,17-17 16,1-1-16,0-17 16,-1-18-16,1 17 15,0-17-15,-1 0 0,19 0 16,-36-17-16,17-1 15</inkml:trace>
  <inkml:trace contextRef="#ctx0" brushRef="#br0" timeOffset="282141.8462">15963 10354 0,'0'0'16,"0"35"-16,0-17 0,0 0 0,18 17 15,-18-17 1,17-18-16,1 0 16,0 0-16</inkml:trace>
  <inkml:trace contextRef="#ctx0" brushRef="#br0" timeOffset="282464.5013">16069 10195 0,'0'0'16,"0"-17"-16,18 17 16,-1 0-1,1 0-15,0 0 0,-1 0 16,1 0-16,0 0 16,-18 17-16,17 1 15,-17 35 1,0-36-16,18 19 0,-1 17 15,-17-36-15,18 36 16,0-35-16,-18 0 16,0-1-16,-18-17 31,0-17-15,-17 17-16,18 0 15,-1 0-15,-17 17 16</inkml:trace>
  <inkml:trace contextRef="#ctx0" brushRef="#br0" timeOffset="296816.7212">15893 10336 0,'0'-17'46,"0"-1"17,-18 18-47,36 0 15,-1 0-16,1 0 1,17 18 0,0 17-1,-35-17-15,18-1 16,-18 1-16,0 17 16,-18-35-16,1 18 15,-1 0-15,1-18 16,-1 0-16,18 17 0,-18-17 15,36 0 1,0 0-16,-1 0 16,18 18-16,-17-18 0,0 0 15,17 0-15,-17 0 0,-1 0 16,1 0 0,-18 17-16</inkml:trace>
  <inkml:trace contextRef="#ctx0" brushRef="#br0" timeOffset="298143.0341">9084 10654 0,'-18'0'15,"1"0"-15,-19 18 16,19-1-16,-18 18 15,17 1-15,0 34 16,18-34-16,18 16 16,0-52-16,17 36 15,18-36 1,-18-18-16,18-35 16,-18 0-16,1-35 15,-36 53-15,0-18 16,0 0-16,0-18 0,-53-52 15,35 52-15,-35-34 16,35 69-16,-35-17 16,53 89-1,18 52 1,0-18-16,17 89 16,0-71-1,1-17-15,34 52 16,-35-70-16,1-17 0,34 34 15,-52-52-15,17-18 16,0 17-16,-35-34 16</inkml:trace>
  <inkml:trace contextRef="#ctx0" brushRef="#br0" timeOffset="298513.5886">9402 10513 0,'17'0'32,"18"0"-17,1-18-15,17 1 16,-18 17-16,0-18 15,-17 18-15,-1 18 16,-17 17-16,0-18 16,0 54-16,0-53 15,0 52-15,0-52 16,0 35 0,0-36-16,36 1 15,-19-18-15,1 18 0,35-18 16,-35 0-16,-1 0 15,1 0-15,-36-18 16,1 18 0</inkml:trace>
  <inkml:trace contextRef="#ctx0" brushRef="#br0" timeOffset="298652.5426">9507 10689 0,'0'0'15,"53"0"-15,-17 0 0,34-17 16,-35 17-16,1-18 16,17 18-1,-53-18-15</inkml:trace>
  <inkml:trace contextRef="#ctx0" brushRef="#br0" timeOffset="299091.1714">9843 10125 0,'17'0'16,"1"0"-16,17-18 15,0 18 1,1-18-16,-1 18 16,-17-17-16,-1 17 15,-17-18 1</inkml:trace>
  <inkml:trace contextRef="#ctx0" brushRef="#br0" timeOffset="299281.6654">9895 10195 0,'18'53'15,"-36"-106"-15,36 124 0,0-36 16,-1 0-16,1-35 0,17 36 15,-17-36-15,17 17 16,-17-17-16,-1 18 16,1-18-1,-18-18-15</inkml:trace>
  <inkml:trace contextRef="#ctx0" brushRef="#br0" timeOffset="299482.5956">10142 10142 0,'18'36'16,"-36"-72"-16,36 89 0,-18-35 0,0 0 16,0-1-16,18 1 15,-18-1-15,17 1 16,1-18-16</inkml:trace>
  <inkml:trace contextRef="#ctx0" brushRef="#br0" timeOffset="299819.295">10248 10054 0,'0'0'0,"18"-17"15,-1-1-15,1 18 16,0-18-16,-1 1 16,1 17-16,0 0 15,-1 0-15,1 0 16,-18 17 0,18 36-16,-1-18 15,-17 36-15,18-36 16,0 1-16,-1 34 15,1-52-15,17 35 16,-35-36-16,0 1 16,0 0-16,-18-18 15,-17 17-15,18-17 16,-36 0-16,17 0 16,-17 18-16</inkml:trace>
  <inkml:trace contextRef="#ctx0" brushRef="#br2" timeOffset="314584.7419">3369 6403 0,'18'0'31,"17"0"-31,88 0 15,-34 0-15,158-35 16,-106 17-16,176-17 16,-140 17-16,-19-17 0,19 17 15,123 1 1,-177-1-16,71 0 16,-141 18-16,18 0 15,-89 0-15</inkml:trace>
  <inkml:trace contextRef="#ctx0" brushRef="#br2" timeOffset="315147.1216">4022 7003 0,'-18'-18'15,"18"0"-15,18 36 47,17 17-31,-17-17-16,35 0 16,-18 17-16,18-18 0,53 36 15,-54-53 1,-16 18-16,17 0 0,17-1 15,-35-17-15,1 18 16,-19 0 0,-17-36-16</inkml:trace>
  <inkml:trace contextRef="#ctx0" brushRef="#br2" timeOffset="315314.0476">4463 6844 0,'-53'53'16,"106"-106"-16,-159 159 0,18-18 15,35-18-15,17-17 16,-69 89-16,69-90 16,-17 19-16</inkml:trace>
  <inkml:trace contextRef="#ctx0" brushRef="#br2" timeOffset="315992.9012">6085 5997 0,'0'0'0,"18"18"0,17 17 15,1-17-15,69-18 16,-16 0-16,69 0 16,-87-18-1,0 18-15,-1 0 0,1-17 16,-18 17-16,-1 0 0,19-18 15,-53 18-15</inkml:trace>
  <inkml:trace contextRef="#ctx0" brushRef="#br2" timeOffset="316193.0476">6844 5874 0,'0'0'0,"18"0"16,34 17-1,-16 19-15,52 17 16,-35-36-16,53 36 15,-71-35-15,0 17 16,-17 0-16,-36 1 16,-52 34-1,-54-17 1,54 0-16,-54 18 16,71-36-16,0 0 0</inkml:trace>
  <inkml:trace contextRef="#ctx0" brushRef="#br2" timeOffset="316764.8133">11836 5944 0,'0'0'0,"-36"0"16,19 0-16,-1 0 16,36 0-1,52 18 1,1-18-16,-1 18 16,19-18-16,16 0 0,19 0 0,-18 0 15,141 0-15,-124-18 16,89 0-16,-124 1 15,53-1 1,-106 18-16,-17 0 0,0-18 16</inkml:trace>
  <inkml:trace contextRef="#ctx0" brushRef="#br2" timeOffset="316981.9645">12929 5786 0,'53'17'16,"-106"-34"-16,159 52 15,-53-18-15,0 1 0,53 35 16,-36-35-16,19 35 16,-37-18-16,1 18 15,-53-18-15,-17 36 16,-19-54 0,-52 54-16,35-36 15,-35 18-15,35-35 16,-17-1-16,52-17 15</inkml:trace>
  <inkml:trace contextRef="#ctx0" brushRef="#br2" timeOffset="317505.2367">17304 6103 0,'0'0'0,"-18"0"0,36 0 31,35 0-31,0 0 16,35 0-16,0 0 0,159-35 16,-124 35-16,177-35 15,-159-1-15,106 1 16,-141 17-16,18 1 15,-89 17-15,-17-36 16</inkml:trace>
  <inkml:trace contextRef="#ctx0" brushRef="#br2" timeOffset="317710.6206">18574 5856 0,'0'0'16,"70"18"-16,19-1 15,-54 1-15,18 0 16,0-1-16,35 19 0,-71-1 16,1 18-16,-18-36 15,-18 19-15,-17-1 16,-53 36-16,35-54 16,0 18-16,0 18 15,18-35 1</inkml:trace>
  <inkml:trace contextRef="#ctx0" brushRef="#br2" timeOffset="318177.6011">22084 6068 0,'35'-18'15,"0"18"-15,1-17 16,70-1-16,-36 18 15,18-18-15,18 18 0,-18-17 16,89-1-16,-107 0 16,-17 18-16,0 0 15,-18 0-15,-17 0 0,-36 0 16</inkml:trace>
  <inkml:trace contextRef="#ctx0" brushRef="#br2" timeOffset="318366.9859">22825 5856 0,'-18'-18'15,"36"36"-15,-18-36 0,53 18 16,-18 0-16,18 18 16,53 35-16,-53-18 15,0-17-15,-1 17 0,-16 1 16,-1 16-16,-35-34 16,-35 35-1,-1-35-15,-87 35 16,70-36-16,-53 18 15,89 1-15,-19-36 16</inkml:trace>
  <inkml:trace contextRef="#ctx0" brushRef="#br2" timeOffset="320018.9348">30462 6209 0,'0'-18'0,"36"1"15,-1 17-15,0 0 16,-17 0-16,17 0 16,18 0-16,-18 0 0,1 0 15,69 0-15,-52 0 0,-17 0 16,-1 0-16,0 0 16,18 0-16,-53-18 15,18 0-15,-18 1 16,-18-19-1,0 36-15,18-17 16,-17-1-16,17 1 0,0-1 16,17 18-1,36 0-15,-17 18 16,-1-1-16,71 36 16,-18 0-1,-53-18-15,1-17 0,-19 17 16,-34-17-1,-19-18-15,-17 17 0,0-17 16,-17 0-16,17 18 16,0 0-16,0-18 0</inkml:trace>
  <inkml:trace contextRef="#ctx0" brushRef="#br2" timeOffset="321653.4005">32015 7056 0,'0'0'0,"0"-18"0,0-35 15,0 35 1,0-17-16,0 17 16,0 1-1,17 34 1,-17 1 0,18 0-16,0 17 0,17 71 15,0-53-15,-17 17 16,-1 19-16,19-1 0,-19 0 15,1 124-15,-18-89 16,0-17-16,0 17 16,0 89-16,0-124 15,0 53-15,-18-70 16,18-18-16,-17 0 0,-1-18 16,18 0-16,-18 1 0,1 16 15,17-34-15,0 0 16,-18 17-1,18-17 1,0-36 0,0 0-16,-18 1 15</inkml:trace>
  <inkml:trace contextRef="#ctx0" brushRef="#br2" timeOffset="322010.1309">31997 8484 0,'0'18'32,"0"35"-32,0-18 15,0 18-15,18 0 0,-1 53 16,1-53-1,0 0-15,-1 52 16,18-16 0,-17-54-16,0 0 0,35 18 15,-36-53-15,19 0 16,-1 0-16,0-17 0,0-1 16,1-17-16,52-36 15,-53 18-15,36-35 16,-54 70-16,19-35 15,-36 36-15,-18 17 16,0 17 0</inkml:trace>
  <inkml:trace contextRef="#ctx0" brushRef="#br2" timeOffset="323089.56">31133 10830 0,'0'-17'15,"-18"17"32,-53 17-31,36-17-16,-35 18 15,17 0 1,-53-1-16,53 1 16,0-18-16,-35 17 15,70-17-15,1 0 16,34 0 0,18 0-16,-17 0 15,17 0-15,18-17 16</inkml:trace>
  <inkml:trace contextRef="#ctx0" brushRef="#br2" timeOffset="323327.8005">30815 10777 0,'-35'0'16,"70"0"-16,-88 0 0,18 0 0,-18 36 15,35-19-15,-35 19 16,18-19-1,35 1-15,-17 17 16,17-17-16,52 17 16,-34-17-16,70-1 15,-52 1-15,-1-18 16,-17 18-16,-1-18 0,1 17 16,-53-17-1,-1 0-15</inkml:trace>
  <inkml:trace contextRef="#ctx0" brushRef="#br2" timeOffset="324028.4852">27587 10918 0,'0'0'16,"-17"0"-16,-1 0 0,0 0 16,1 0 109,-1 0-125,0 0 15,-52 18-15,17-18 16,0 18-16,-18-1 0,-193 19 16,87-19-1,36 1 1,53-18-1,71 0 1,34 0 0,36 0-1,-18 0-15</inkml:trace>
  <inkml:trace contextRef="#ctx0" brushRef="#br2" timeOffset="324312.5575">26846 10830 0,'-17'0'15,"34"0"-15,-52 0 0,17 0 0,-17 18 16,18-18-16,-36 35 16,35-17-16,0 17 15,1 0-15,17 1 16,17-1-1,1-17-15,35-1 16,-18-17-16,36 0 16,-36 0-16,18 0 15,-35-17-15,-36-1 16,-53 18 0</inkml:trace>
  <inkml:trace contextRef="#ctx0" brushRef="#br2" timeOffset="324874.0233">23442 10513 0,'-18'0'62,"-34"17"-46,-1 1-16,-53 17 16,35-17-16,1-18 0,-54 35 15,71-17-15,0 0 16,36-18-16,-1 0 15,36 0-15,-1-18 16</inkml:trace>
  <inkml:trace contextRef="#ctx0" brushRef="#br2" timeOffset="325080.1363">23178 10513 0,'-53'0'0,"106"0"0,-142 0 15,-17 0-15,36 0 16,17 17-16,0 1 16,0 0-16,18-1 0,0 36 15,35-17-15,17-1 16,54 35-16,-18-52 16,0 17-16,17 1 0,1-19 15,-1 18-15</inkml:trace>
  <inkml:trace contextRef="#ctx0" brushRef="#br2" timeOffset="325808.2314">29139 12083 0,'0'35'0,"0"-70"0,0 211 16,0-88-16,0 89 16,0-89-16,0 71 15,0-89-15,18 36 16,-18-53-16,18 0 15,-36-53-15,0 0 16,-17-18 0,18 1-16,-1-19 15,0 1-15,1 17 0,-19-35 16,36 71 15,18 17-31,0 1 16,52 17-16,-35-36 15,71 18 1,-53-35-16,35 0 16,-52 0-16,-19 0 0,-17-35 15,-17 35-15,-72-53 16,1 53-16,0-17 16</inkml:trace>
  <inkml:trace contextRef="#ctx0" brushRef="#br2" timeOffset="326453.2225">21625 11818 0,'18'0'15,"-18"18"-15,18 52 16,-18 1-16,17-18 15,-17 35-15,18 53 16,-18-70-16,17-1 0,-17 36 16,0-53-16,0 17 15,-17-34-15,17-19 16,-18-17 0,1 0-16,-19-35 15,1 17-15</inkml:trace>
  <inkml:trace contextRef="#ctx0" brushRef="#br2" timeOffset="326609.9031">21449 12506 0,'-18'0'16,"18"53"0,18-35-16,0 17 0,34 0 15,1-17-15,36-1 16,-37-17-16,19-17 16,-36-1-16,18-17 15,-53 0-15,0-18 16,-35 17-1,0 19-15</inkml:trace>
  <inkml:trace contextRef="#ctx0" brushRef="#br2" timeOffset="327126.6504">19562 10954 0,'0'0'16,"35"-18"-16,-18 18 0,-17-18 15,-17 18-15,-36-17 16,0 17-16,-70 0 16,34 0-16,-122 17 15,87-17-15,-158 36 16,123-19-16,-176 1 16,176 0-16,18-1 15,18 1-15,35-18 0,35 18 16,0-18-16,35 0 15,18 0-15,35-18 16,1 0-16</inkml:trace>
  <inkml:trace contextRef="#ctx0" brushRef="#br2" timeOffset="327361.3332">17780 10883 0,'-53'18'0,"106"-36"0,-229 71 16,123-53-16,-35 35 16,52-17-16,-34 17 15,52-17-15,0 17 16,18-17-16,71 35 16,-36-18-16,18-17 15,0 17-15,0-17 16,18 17-16,-36-17 15,-18-1-15</inkml:trace>
  <inkml:trace contextRef="#ctx0" brushRef="#br2" timeOffset="327905.9837">16140 11836 0,'0'17'0,"0"-34"0,0 52 16,35 88-1,-35-52-15,35 123 16,-17-106-16,-1 106 16,-17-106-16,0 36 15,0-71-15,0-36 16,0 19-16,-17-36 0,-1 17 15,1-34-15,-19-36 16,19 18-16,-1-18 16,0 35-16,18 0 15,0 36 1,18 0-16,-18-1 0,53 19 16,-18-36-16,0 17 15,1-17-15,34-17 16,1-1-1,-18-53 1,-18 36-16,-35 0 0,0 0 0,-35-36 16,-1 36-16,-16-1 15</inkml:trace>
  <inkml:trace contextRef="#ctx0" brushRef="#br2" timeOffset="328465.7279">14182 10795 0,'35'-18'0,"-70"36"0,88-36 15,-53 1-15,-18 17 16,-17 0 0,-1 0-16,-69 0 15,34 17-15,-17-17 16,-36 18-16,-140 0 15,-54 17-15,142-35 16,17 18-16,-17-1 0,17-17 16,-123 18-1,158-1-15,-52-17 16,123 0-16,0 0 16,71 0-16,-1 0 15,19-17-15,52-18 16</inkml:trace>
  <inkml:trace contextRef="#ctx0" brushRef="#br2" timeOffset="328723.1794">12347 10689 0,'0'0'15,"-17"-17"-15,-54 34 16,18-17-16,0 0 0,-53 18 15,-17 17 1,88-17-16,-18-1 16,17 1-16,1 17 15,35-17-15,18 17 0,35 53 16,0-52-16,70 34 16,-52-34-16,87 34 15,-87-35-15,35 36 16</inkml:trace>
  <inkml:trace contextRef="#ctx0" brushRef="#br2" timeOffset="329411.9033">10548 13229 0,'-123'0'15,"34"0"1</inkml:trace>
  <inkml:trace contextRef="#ctx0" brushRef="#br2" timeOffset="329940.0641">8837 13317 0,'0'0'0,"-123"36"0,-54 52 16,89-35-16,35-18 0,-35 53 16,53-35-16,17 0 15,-17-18-15,35 36 0,-18-18 16,18 0-16,18 105 16,-1-69-16,1 122 15,0-87-15,17 140 16,-17-122-16,-1-19 15,1 18-15,35 106 16,-18-123-16,18 70 16,-18-106-16,36 18 15,-18-71-15,0-18 16,0-17-16,17 0 16,1 0-16,17 0 0,124-52 15,-107 34-15,160-35 16,-142 35-16,142 1 15,-142-1-15,142 18 16,-141 0-16,122 18 16,-140-18-16,0 0 15,-18-18-15,36-17 16,-89 17-16,0-52 16,-17 34-16,0-34 15,-18-71-15,-18 35 16,-17-18-16,17 1 0,-17-36 15,-36-194-15,54 159 16,-19 0-16,19 18 16,-19 17-16,-17-105 15,18 158-15,-35 0 16,52 71-16,0 17 16,1 0-16,-1 18 0</inkml:trace>
  <inkml:trace contextRef="#ctx0" brushRef="#br2" timeOffset="330884.6916">16387 12982 0,'0'0'0,"-53"0"0,-18 0 0,1 0 15,-125 18 1,72 0-16,-18-1 0,0 1 16,0-1-16,-159 36 15,159-35-15,0 17 16,-1 1-16,-87 34 16,141-35-16,-88 36 0,123-36 15,17 18-15,1-18 16,35 71-16,0-53 15,53 53-15,-35-53 16,35 53-16,-18-36 16,-17 1-16,-1 105 15,1-70-15,-18 123 16,17-123-16,-17 18 16,18 87-16,0-122 15,17 34-15,-17-52 16,35-1-1,-36-52-15,18-1 0,1 1 16,34-18-16,-17 0 16,88 0-16,-52-18 15,122 1-15,-105 17 16,159 0 0,-107 0-16,177 0 15,-158 0-15,-18 17 0,-18 1 16,-18 0-16,-17-18 0,-18 0 15,53 17-15,-105-34 16,17-19 0,-36 19-16,-17-19 0,0 1 0,-17-18 15,-1-17-15,-17-89 16,-1 36-16,-17-142 16,36 106-16,-18-211 15,35 193-15,-36-193 16,36 194-16,-17-107 15,17 195 1,35 0-16,-35 70 16</inkml:trace>
  <inkml:trace contextRef="#ctx0" brushRef="#br2" timeOffset="331786.4558">22172 12894 0,'-176'0'16,"352"0"-16,-458 18 0,158-18 0,-158 17 15,123-17-15,1 0 16,-19 0-16,-123 18 16,159-18-16,35 18 0,1-1 15,-89 19-15,123-19 16,-35 36-16,71-18 15,0 54 1,35-54-16,0 71 16,17-53-16,1 70 15,0-52-15,-18 87 16,0-87-16,-18 123 16,0-88-16,-35 141 15,36-141-15,-36 105 16,35-105-16,-17 35 15,17-70-15,1-18 16,17-18-16,17 18 16,19-36-16,52-17 15,-18 0-15,107-17 16,-71-1-16,-1 1 16,178-1-16,-142 0 15,194 18-15,-159 0 16,195 0-16,-195 18 15,159 0 1,-211-1-16,87 1 16,-140-18-16,-36 0 0,0 0 15,-17 0-15,-18-18 0,0-17 16,0 0-16,-18-18 16,1 0-16,-1-35 0,-35-106 15,36 52-15,-1-157 16,0 122-16,1-176 15,17 195-15,-36-142 16,1 194-16,0-53 16,17 106-1,1 36-15,17-1 0</inkml:trace>
  <inkml:trace contextRef="#ctx0" brushRef="#br2" timeOffset="332827.8365">30180 13441 0,'0'0'16,"-88"0"-16,17 0 0,1 17 16,-124 36-1,70-53-15,1 18 0,-18 0 16,-177-1-16,160-17 16,-195 0-16,176 18 15,-140-18-15,193 18 16,-52 17-1,105-17-15,19 34 16,34-34-16,71 35 16,-18-18-16,71 53 15,-53-52-15,-18-1 16,36 53-16,-54-17 16,1 70-16,-36-35 15,-35 141-15,18-124 16,-53 142-1,70-142-15,1-17 0,-1 88 16,18-106-16,0-17 0,0-18 16,18 0-16,-18-18 15,53 18-15,-18-53 16,71 17-16,-53-34 16,105-1-1,-69 18-15,140 0 16,-106 0-16,177 35 15,-159 1-15,194 34 16,-176-34-16,159 16 16,-160-16-16,-16-19 15,16 1-15,-17 0 0,89 17 16,-142-35-16,18-18 16,-89 18-16,1-35 15,-18-18-15,-18 0 16,-17-88-16,0 53 15,-18-159 1,35 106-16,1-212 16,17 159-16,17-229 15,-17 229-15,18 17 0,0 36 16,-1 35-16,-17-35 16,0 106-16,0 17 0,0 1 15</inkml:trace>
  <inkml:trace contextRef="#ctx0" brushRef="#br2" timeOffset="349660.0716">14164 16157 0,'0'-17'16,"0"34"-16,0 36 16,0 0-1,0 18-15,-18 70 16,18-53-16,0-18 16,0-17-16,18 0 0,0-17 0,-1-1 15,1-17-15,17-1 0,18-34 16,-18-1-16,36-53 15,-53 18-15,17 0 16,-17 18-16,-1 35 16,1 0-16,-1 18 15,19 70-15,-19-53 16,1 18-16,17-17 0,36 34 16,-1-52-1,-17-18 1,0-36-16,-53-16 15,0-37-15,-17 36 16,-1 18-16,-53-71 16,36 53-16,-18-35 15,36 35-15</inkml:trace>
  <inkml:trace contextRef="#ctx0" brushRef="#br2" timeOffset="350760.7845">15328 16510 0,'35'0'15,"-17"-18"-15,35 18 16,-35 0-16,17-17 0,18 17 15,-18 0 1,-17 0-16</inkml:trace>
  <inkml:trace contextRef="#ctx0" brushRef="#br2" timeOffset="350878.1239">15416 16651 0,'53'18'0,"-106"-36"0,124 36 15,0-18-15,-36-18 16,0 18-16</inkml:trace>
  <inkml:trace contextRef="#ctx0" brushRef="#br2" timeOffset="352257.4874">16387 16281 0,'0'0'0,"0"-18"0,0 0 0,0 36 31,0 53-15,0-18-16,0 52 15,0-69-15,0 17 16,17 17-16,1-52 16,17 17-16,-17-17 15,35-36-15,-36 0 16,36-35 0,-35 18-16,17-18 15,-35 36-15,18 17 16,-1 0-16,1 53 15,0-18-15,35 35 16,-18-52-16,18 17 16,-18-35-16,36 0 15,-54 0-15,19-53 16,-19 18-16,-17-53 16,-17 53-16,-19-71 15,19 71 1,-19-18-16,19 35 15,-1 0-15,18 36 16,18 0-16</inkml:trace>
  <inkml:trace contextRef="#ctx0" brushRef="#br2" timeOffset="352424.5469">17321 16457 0,'0'0'0,"18"18"16,0-18 0,17 0-16,-17-18 0,52 18 15,-52-18-15,35 1 16</inkml:trace>
  <inkml:trace contextRef="#ctx0" brushRef="#br2" timeOffset="353040.1991">18662 16193 0,'0'17'0,"-18"71"16,1-35-1,-1 0-15,-17 0 0,-36 35 16,36-52-16,0-1 16,-1-18-16,1-17 0,-18 0 15,36-17-15,-19-36 16,36 18-16,0-18 16,18 35-16,17-17 15,-17 35 1,52 0-16,-17 17 15,18 36-15,-54-17 16,54 17 0,-53-18-16,17 18 15,-17-36-15,17 1 16</inkml:trace>
  <inkml:trace contextRef="#ctx0" brushRef="#br2" timeOffset="353470.457">19226 16528 0,'-53'-18'16,"36"18"-16,-36 0 15,35 18-15,-35 35 16,53-18-16,-17 0 15,34 18-15,1-18 16,0-17-16,17-18 16,-17 18-16,52-18 0,-35-18 15,36-53 1,-53 36-16,17-53 16,-35 53-16,0-71 15,0 35-15,-18-35 16,18 36-16,-53-18 15,36 52-15,-19 1 16,19 35-16,-1 18 16,18 70-1,0-17-15,35 52 0,1-52 16,17 52 0,-18-70-16,53 35 15,-53-70-15,1-1 0,17 1 16,-36-18-16</inkml:trace>
  <inkml:trace contextRef="#ctx0" brushRef="#br2" timeOffset="354086.7616">19756 16210 0,'-18'-17'0,"36"34"0,-54-17 16,36 53 0,-17 0-16,34 35 15,-17-35-15,18 35 16,0-52-16,34 16 15,-34-52-15,35 0 16,-35-17-16,35-36 16,-36 35-16,1-52 15,-18 52-15,0 0 16,0 36 0,18 35-1,-1-18-15,1 1 16,52 16-16,-52-34 15,17 0-15,1-18 0,-19 0 16,1 0-16,17-36 16,-17 19-16,-18-54 15,0 54-15,-18-19 16,-17-34-16,35 52 16,-18 1-16,18-19 15,0 19-15,0-1 16</inkml:trace>
  <inkml:trace contextRef="#ctx0" brushRef="#br2" timeOffset="354287.9416">20373 15946 0,'18'0'16,"17"-18"0,-18 18-16,1-18 15,0 18-15</inkml:trace>
  <inkml:trace contextRef="#ctx0" brushRef="#br2" timeOffset="354470.4938">20426 15963 0,'0'18'0,"0"-36"0,0 53 16,0 1-16,0-19 16,0 19-16,0-1 0,0-17 0,17 17 15,1 18 1,17-36-16,-35 1 16,36-18-16,-19 0 15,1 0-15,0 0 16,-18-18-16</inkml:trace>
  <inkml:trace contextRef="#ctx0" brushRef="#br2" timeOffset="355342.5604">20743 16157 0,'18'-17'47,"0"-1"-47,-1 0 16,1 1-16,0-19 15,-1 19-15,1-1 16,-18-35-16,0 36 16,0-1-16,0 0 15,-18 1-15,1 17 16,-1 0-16,0 17 15,18 19 1,0-19-16,-17 18 16,17-17-16,17 35 15,-17-35-15,18-1 16,0 1-16,-1 0 0,18-1 16,-17-17-16,17 0 15,-17 0-15,0-17 16</inkml:trace>
  <inkml:trace contextRef="#ctx0" brushRef="#br2" timeOffset="355633.9126">21008 15840 0,'18'0'15,"-1"17"1,18 1-1,-17 0-15,35-18 16,-53 17-16,18-17 16,-1 36-16,-17-19 15,18 18-15,-18 1 16,0-1-16,0-17 16,0-1-16,18 1 15,-36-18 1,0 0-1,-35 0-15,18 0 16,0 0-16,-18 0 16</inkml:trace>
  <inkml:trace contextRef="#ctx0" brushRef="#br2" timeOffset="356149.4295">17004 15946 0,'18'-18'16,"-1"18"-16,36-18 15,-18 1-15,18-19 16,-17 36-16,-1-17 16,-35-1-1</inkml:trace>
  <inkml:trace contextRef="#ctx0" brushRef="#br2" timeOffset="356329.1688">17092 15946 0,'0'0'0,"0"35"0,0 18 16,0-18-16,18-17 16,-18-1-16,17 1 15,1 0-15,0-1 0,-1-17 16,1 18-16,0-36 16,-18 1-1</inkml:trace>
  <inkml:trace contextRef="#ctx0" brushRef="#br2" timeOffset="356639.9662">17251 16140 0,'0'0'16,"17"0"-16,1 0 0,0 0 16,17-36-1,-17 1-15,17 17 16,-17-35-16,-1-35 15,-17 35 1,-17 0 0,-1 1-16,0 34 15,1 18 1,17 18-16,0 34 16,0-16-16,17 34 15,1-34-15,35 16 16,-35-34-16,17 0 0,0 17 15,-17-35-15,-1-18 16,1 18-16,-18-17 16</inkml:trace>
  <inkml:trace contextRef="#ctx0" brushRef="#br2" timeOffset="356895.3663">17551 15752 0,'0'0'15,"17"-18"-15,1 18 16,0 0-16,17 0 16,-17 18-16,17-1 15,-35 1-15,17 17 0,1 18 16,-18-35-16,18 35 16,-18-36-1,0 1-15,0-1 16,-18 1-1,0-18-15,1 0 16,-54-18 0,36 18-16,-18 0 0</inkml:trace>
  <inkml:trace contextRef="#ctx0" brushRef="#br2" timeOffset="357379.9149">14746 15963 0,'0'-17'0,"18"-1"32,17 18-32,-17 0 0,35-18 15,-36 18-15,36 0 16,-35 0-16,-1 0 15,-34 0 1</inkml:trace>
  <inkml:trace contextRef="#ctx0" brushRef="#br2" timeOffset="357501.9126">14852 16034 0,'0'53'15,"0"-106"-15,0 141 0,0-70 16,0-1-16,18 19 15,-18-19-15,17-17 0,1 18 16</inkml:trace>
  <inkml:trace contextRef="#ctx0" brushRef="#br2" timeOffset="357834.5025">15028 16210 0,'18'18'16,"-36"-36"-16,54 36 0,-19-36 16,1 18-16,0-35 15,-1 0-15,-17 17 16,18-35-16,-18 18 16,0-18-16,0 35 15,-18-35 1,18 18-16,-35 17 15,35 1-15,-18 17 16,1 17-16,17 1 0,0 53 16,0-36-16,17 53 15,1-70-15,0 17 16,34 0-16,-16-35 16,-19 0-16,36 0 15,-35 0-15,0-17 0</inkml:trace>
  <inkml:trace contextRef="#ctx0" brushRef="#br2" timeOffset="358091.7342">15258 15893 0,'17'0'16,"19"0"-1,16 0 1,-16 0-16,-19 0 0,19 35 15,-19 0 1,-17 18 0,0 0-1,-17-35-15,-1 17 16,18-17-16,-18-18 0,18 17 16,-17-17-16,-1 0 15,-17 18 1,35 0-16</inkml:trace>
  <inkml:trace contextRef="#ctx0" brushRef="#br2" timeOffset="358652.7994">14393 17498 0,'0'0'0,"0"88"0,36 71 15,-36-89-15,17 36 16,1-53-16,0 0 15,-18-35-15,17-1 16,1-17-16,-18-35 16,17 17-16,19-35 15,-19 36-15,19-1 16,-19 18-16,36 53 16,-53-18-16,18 18 15,-18-17-15,-35-1 16,-1-35-16,-17 17 15,18 1 1,-18-36-16,36 1 16,-1-54-16,18 36 15</inkml:trace>
  <inkml:trace contextRef="#ctx0" brushRef="#br2" timeOffset="358853.0438">14834 17268 0,'36'-17'16,"-1"17"-16,0 0 15,0-18-15,1 18 0,-1-17 0,0 17 16,1 0-16</inkml:trace>
  <inkml:trace contextRef="#ctx0" brushRef="#br2" timeOffset="358996.5066">14993 17286 0,'71'-70'0,"-142"140"0,36-35 0,35 36 16,-18-18-16,18-18 16,18 18-16,-1 0 15,19 0-15,-1-35 16,18-1-1,-35 1-15,-1-18 0,18-18 16</inkml:trace>
  <inkml:trace contextRef="#ctx0" brushRef="#br2" timeOffset="359498.2982">15117 16598 0</inkml:trace>
  <inkml:trace contextRef="#ctx0" brushRef="#br2" timeOffset="359820.4315">15205 16739 0,'0'18'47</inkml:trace>
  <inkml:trace contextRef="#ctx0" brushRef="#br2" timeOffset="360481.6606">15134 17498 0,'0'-18'31,"18"1"-15,-1-1-16,1-35 15,0 35-15,-1-17 16,-17-18-16,18 35 15,-18-17-15,0 18 16,-18-1-16,1 18 16,17 18-1,-18-1-15,18 18 16,0-17-16,0 53 16,18-36-16,-18 0 15,17-17-15,36 17 0,-35-17 16,35-18-16,-36-18 15</inkml:trace>
  <inkml:trace contextRef="#ctx0" brushRef="#br2" timeOffset="360788.8962">15346 17198 0,'0'0'0,"17"0"16,1 0 0,0 0-16,17 0 15,0 35 1,-35-17-16,18 35 16,0-18-16,-18 0 0,0 18 15,0-17-15,0-1 16,0-18-1,0 19-15,-18-19 16,18-34 0,-18-1-16,1 0 15,-1 18-15</inkml:trace>
  <inkml:trace contextRef="#ctx0" brushRef="#br2" timeOffset="360979.4814">15540 17762 0,'0'18'16,"18"-18"-16</inkml:trace>
  <inkml:trace contextRef="#ctx0" brushRef="#br2" timeOffset="361093.4266">15593 17992 0,'0'0'15,"0"17"-15,17-17 0,1 0 16</inkml:trace>
  <inkml:trace contextRef="#ctx0" brushRef="#br2" timeOffset="361255.079">15840 17745 0,'0'0'16,"53"-18"-16,-36 0 0,19 18 15,34-17 1,-52 17-16,-1 17 16</inkml:trace>
  <inkml:trace contextRef="#ctx0" brushRef="#br2" timeOffset="361374.1715">15928 17921 0,'35'18'16,"0"-18"-16,1-18 0,-1 0 15,0 1-15,1-1 0,-1 1 16</inkml:trace>
  <inkml:trace contextRef="#ctx0" brushRef="#br2" timeOffset="362023.6245">16863 17498 0,'-18'70'16,"36"-140"-16,-36 211 0,18-71 0,18 54 16,-18-54-16,17-17 15,-17 0-15,0 18 16,0-53-16,0-1 0,0-34 15,18-54 1,0 36-16,35-54 16,-18 72-1,35-1-15,-34 18 16,-1 18-16,36 52 16,-54-52-16,-17 17 15,0 18-15,-35-35 0,-36 17 16,18-17-1,18-18-15,-18 0 0,0-35 16,36 17-16,17-53 16,17 36-16</inkml:trace>
  <inkml:trace contextRef="#ctx0" brushRef="#br2" timeOffset="362191.3456">17268 17321 0,'0'-17'15,"18"-1"-15,0 18 16,17-18-16,-17 1 16,17 17-16,0-18 0</inkml:trace>
  <inkml:trace contextRef="#ctx0" brushRef="#br2" timeOffset="362312.5098">17374 17427 0,'-17'18'0,"34"-36"0,-34 89 0,17-1 16,0-52-16,17 35 15,19-53-15,-19 0 16,36 0 0,-35 0-16</inkml:trace>
  <inkml:trace contextRef="#ctx0" brushRef="#br2" timeOffset="362724.6008">17604 17639 0,'0'-18'16,"0"-17"0,35-18-1,-17 0-15,17-17 16,-18 17-1,-17 35-15,-17 0 0,17 1 0,-18 17 16,1 0-16,-1 0 16,0 53-1,18-18-15,0 18 16,0-35-16,36 34 16,-1-34-16,18 0 15,-18-18-15,0-36 16,-17 19-16</inkml:trace>
  <inkml:trace contextRef="#ctx0" brushRef="#br2" timeOffset="362973.6113">17780 17304 0,'0'-18'15,"0"36"-15,0-54 0,0 1 16,18 35-16,17-17 16,-17 17-16,-1 0 15,36 35 1,-35 0-16,-1 0 0,-17 1 0,18-1 15,-18 18 1,0-18-16,0 36 16,0-54-16,-18 36 15,1-35-15,-1-18 16,0 0 0,1-18-16,-1 18 15,18 18 1</inkml:trace>
  <inkml:trace contextRef="#ctx0" brushRef="#br2" timeOffset="363307.9792">18203 17851 0,'0'0'16,"18"0"-16,0 0 0,17 0 15,0 0 1,36-18-16,-54 0 16</inkml:trace>
  <inkml:trace contextRef="#ctx0" brushRef="#br2" timeOffset="363845.0291">19262 17604 0,'17'105'0,"-34"-210"0,34 263 15,-34-52 1,-1-53-16,0 0 0,-17 0 0,0-18 16,0 1-16,-1-19 15,-52 1-15,53-18 16,0 0-16,-36-53 15,53 35-15,18-52 16,18 34-16,0 19 0,70-1 16,-35 18-16,53 18 15,-36 17 1,18 36-16,-52-18 16,17 17-16,-36-35 15,1 18 1,-1-35-16</inkml:trace>
  <inkml:trace contextRef="#ctx0" brushRef="#br2" timeOffset="364242.0278">19703 17868 0,'0'0'0,"-36"0"0,1 18 15,17-1-15,1 1 16,-1 17-16,1 18 0,17 36 16,0-37-16,35 19 15,0-36-15,0-35 16,1 18-16,-1-36 0,0 18 16,18-70-16,-18-36 15,-35-18 1,0 1-1,-35-1-15,0 54 16,0-54-16,-1 72 16,1-1-16,17 35 15,18 71-15,0-18 16,0 124 0,18-71-16,35 71 15,-18-106-15,0 17 16,18-17-16,-17-17 0,-1-19 0,18 1 15,0-1-15</inkml:trace>
  <inkml:trace contextRef="#ctx0" brushRef="#br2" timeOffset="364769.8904">20108 17410 0,'18'105'16,"-36"-210"-16,54 281 0,-19-88 0,1 0 16,0-17-16,17 70 15,-18-88-15,-17-18 16,18 18-16,-18-35 15,18-36 1,-1-35 0,1 36-16,35-36 15,-18 53-15,18 0 16,-35 17-16,-18 36 16,0-35-16,-36 35 15,1-36-15,-35 1 16,34-18-16,-17 0 15,36-18-15,-1 18 16,18-17-16,0-1 0,53-35 16</inkml:trace>
  <inkml:trace contextRef="#ctx0" brushRef="#br2" timeOffset="364993.9219">20638 17233 0,'52'-35'16,"-104"70"-16,140-88 0,-35 36 15,-36-1-15</inkml:trace>
  <inkml:trace contextRef="#ctx0" brushRef="#br2" timeOffset="365175.9043">20602 17321 0,'0'0'16,"18"71"-16,-18-36 15,18 18-15,-1-18 16,1 1-16,-1-1 0,19 0 16,-19-17-16,1-18 15,0 0-15,-1 0 0,1 0 16</inkml:trace>
  <inkml:trace contextRef="#ctx0" brushRef="#br2" timeOffset="365532.6787">20937 17568 0,'0'-17'0,"36"-19"15,-19 19 1,19-36-16,-19 18 16,1 17-16,-18-35 15,0 35-15,0 1 0,-18-19 16,1 19 0,-1 17-16,0 0 15,18 17-15,0 19 0,0 17 16,0-18-16,18 18 15,0-18-15,34 0 16,-34-17 0,35-18-16,-35-18 15,-1 18-15</inkml:trace>
  <inkml:trace contextRef="#ctx0" brushRef="#br2" timeOffset="365820.6933">21220 17145 0,'0'0'16,"17"0"-16,1 0 0,0 0 15,-1 0-15,18 18 16,-17-1 0,-18 19-16,18-19 15,-1 36-15,-17-18 16,18 1-16,-18-1 15,18 0-15,-18-17 0,17 17 0,-17-17 16,18-1-16,-18 19 0,0-1 16,0-17-1,-35-1-15,17-17 16,-35 18 0,18 0-16,0-1 0,-1 1 15</inkml:trace>
  <inkml:trace contextRef="#ctx0" brushRef="#br0" timeOffset="452687.5622">9843 8079 0,'0'17'15,"0"-34"-15,-18 34 16,36-17 15,-1 18-15,1-18-16,-1 0 16,19 0-16,17 0 0,0-18 15,88 18-15,-71 0 16,18 0-16,71 0 15,-71 0-15,89 0 16,-107 0-16,1 18 16,52-18-16,-87 0 15,-1 18-15,-17-18 16,-36 17 0,0-17-16</inkml:trace>
  <inkml:trace contextRef="#ctx0" brushRef="#br0" timeOffset="454671.8075">11748 8149 0,'17'0'47,"54"-17"-32,-36 17-15,71-18 16,-36 0-16,1 18 0,-18-17 16,88 17-1,-88 0-15,0 0 0,17 0 16</inkml:trace>
  <inkml:trace contextRef="#ctx0" brushRef="#br0" timeOffset="464870.7794">11060 8149 0,'0'-17'31,"17"17"-15,-17-18-16,18 18 31,17 0-31,18 18 16,-18-1-16,18-17 16,53 18-16,-35-18 15,70 0 1,-71 0-16,71-18 15,-88 18-15,53 0 16</inkml:trace>
  <inkml:trace contextRef="#ctx0" brushRef="#br0" timeOffset="467079.9991">9984 4180 0,'17'-17'16,"1"17"-1,-36 0 1,18-18 15,-17 18 0,-1-17-31,-17 17 16,17 0-16,-35 0 16,36-18-16,-36 18 15,35-18-15,-53 1 16,36-1-1,-53 0-15,35 18 16,-35 0-16,35-17 16,-53 17-16,36 17 15,-72 1 1,54 0-16,-53 17 16,53-17-16,-36 17 15,54-18-15,-36 19 16,53-19-16,-53 1 15,53 0-15,-52 17 16,69-17-16,-52 34 16,53-34-16,-36 35 15,54-35-15,-19-1 16,19 19-16,-1-19 0,-17 36 16,35-35-16,0 35 15,0-36-15,0 36 16,0-17-1,0-1-15,17 0 16,36 0 0,-17-17-16,-1 0 0,18-1 0,0 1 15,53 17 1,-71-17-16,88 35 16,-52-36-16,-1 1 0,1 17 15,17-17-15,0 0 0,1-1 16,69 18-16,-70-17 15,1 0-15,105 17 16,-88-17-16,123-18 16,-123 0-16,141-18 15,-142 0-15,107-35 16,-106 36-16,88-36 16,-123 18-16,52-36 15,-70 36 1,0-53-16,-36 17 15,19-70-15,-36 70 16,-53-123-16,18 106 16,-71-53-16,35 88 15,-123-17 1,71 52-16,-1 0 16,18 18-16,-70 0 0,105 0 15,19 18-15</inkml:trace>
  <inkml:trace contextRef="#ctx0" brushRef="#br0" timeOffset="469766.3266">10301 8819 0,'0'-17'47,"-18"17"-31,1 0-16,-1-18 15,1 18-15,-1-17 16,-17-1-16,-1 18 16,-34-18-1,17 1-15,-53-1 0,53 18 16,-70-18-1,70 18-15,-106 0 16,88 0-16,-17 0 0,18 18 16,-71 0-1,70-18-15,18 17 0,-17-17 0,17 18 16,-36 17 0,37-17-16,16 17 0,-17-17 15,-17 35-15,35-36 16,-36 36-16,36-18 15,-18 18 1,35-17-16,0-19 0,1 1 16,-1 17-16,1 1 15,17-1-15,-18 0 16,18-17-16,0-1 0,18 19 16,-18-19-16,35 36 15,-35-35 1,35 17-16,-17-17 15,17-18-15,-17 17 0,17 1 16,36 0-16,-36-1 16,53 1-16,-53-18 15,53 18 1,18-1-16,-53-17 16,71 18-16,-71-1 15,70-17-15,-70 0 16,53 18-16,-36-18 15,54 0-15,-54 18 16,72-1 0,-90-17-16,19 18 15,-18-18-15,0 0 0,0 18 16,-18-18-16,18 0 0,0 0 16,-18-18-16,71 0 15,-53 1-15,35-1 0,-35-17 16,53 0-1,-71 17-15,18-17 16,-18 17-16,-17-17 0,0 17 16,17-35-1,-35 18-15,0 0 0,0-1 0,0 1 16,-18-18-16,1-17 16,-19 34-16,1 1 15,-36-18-15,19 18 16,-90-18-16,72 35 15,-107-35-15,72 36 16,-125 17 0,125 0-16</inkml:trace>
  <inkml:trace contextRef="#ctx0" brushRef="#br0" timeOffset="474759.9391">12718 7920 0,'0'18'31,"-18"-1"-15,18 1-16,-18-1 15,18 1-15,-17 17 16,17-17-16,-18 17 15,0-17 1,18 0-16,-17-18 0</inkml:trace>
  <inkml:trace contextRef="#ctx0" brushRef="#br0" timeOffset="475226.5549">12876 7497 0,'-17'35'16,"17"0"-16,0 18 15,0 53-15,0-53 16,17 35-1,-17-35-15,18-18 0,0-17 16,-1-1-16,1 1 0,17 0 16,-17-18-16,17-36 15,-35 19-15,18-36 16,-18 18-16,0 17 16,0 0-16,17 18 15,-17 18-15,36 17 16,-36 1-16,35 16 15,0-16-15,1-1 16,-19-35-16,1 18 16,-1-36-16,-17-17 15,-17-18 1,17 18-16,-35-36 16,17 18-16,18 18 15,-18-1-15,18 19 16,0-18-16,0 17 0,0 0 15</inkml:trace>
  <inkml:trace contextRef="#ctx0" brushRef="#br0" timeOffset="475476.7285">13317 7303 0,'18'17'32,"17"-17"-32,-17 0 15,0 18 1</inkml:trace>
  <inkml:trace contextRef="#ctx0" brushRef="#br0" timeOffset="475587.8342">13317 7303 0,'-17'105'16,"17"-52"-1,0-17-15,17-230 0,-34 405 0,17-176 16,0-17-16,17 0 16,1-1-16,0 1 0,17-18 15,-17 0-15,-1 0 16</inkml:trace>
  <inkml:trace contextRef="#ctx0" brushRef="#br0" timeOffset="475793.4897">13494 7391 0,'0'17'16,"0"1"-1,0 0-15,17-1 16,1 1 0,-18 0-16,18-1 15</inkml:trace>
  <inkml:trace contextRef="#ctx0" brushRef="#br0" timeOffset="476344.5854">13564 7320 0,'18'-17'16,"0"17"0,-1-18-1,1 18-15,0 0 16,-1 0 0,-17 18 15,0-1-16,0 1-15,0 17 16,18-17-16,-18-1 16,0 1-16,0 0 15,0-1 1,-18-17 0,1 0-1,-1 18 1,0-18-16</inkml:trace>
  <inkml:trace contextRef="#ctx0" brushRef="#br0" timeOffset="476550.5231">13635 7955 0,'0'0'0,"-18"53"16,18-35-16,-17 17 16,-1-17-16,-17 35 15,17-36-15,0 18 16,18-17-16</inkml:trace>
  <inkml:trace contextRef="#ctx0" brushRef="#br0" timeOffset="476932.5821">13776 7549 0,'0'36'16,"0"-72"-16,0 107 0,18 17 15,-18-35-15,-18 35 16,18-35-16,-18-17 0,1 34 16,17-52-1,0-36 1,35-17 0,-17 17-16,-18 1 15,17-1-15,1 18 0,0 0 16,-1 0-16,1 18 15,-18-1-15,0 1 0,0 17 16,-18-17-16,-17-1 16,17 1-1,1-18-15,-1 0 16,0 0-16,18-18 16</inkml:trace>
  <inkml:trace contextRef="#ctx0" brushRef="#br0" timeOffset="477135.0871">13988 7461 0,'0'0'0,"17"0"0,1-17 16,0 17-16,17-18 15</inkml:trace>
  <inkml:trace contextRef="#ctx0" brushRef="#br0" timeOffset="477283.9083">13988 7461 0,'0'124'16,"0"-248"-16,0 265 15,0-105-15,17 34 16,-17-52-16,0-1 0,18 1 16,0-18-16,-1 0 15</inkml:trace>
  <inkml:trace contextRef="#ctx0" brushRef="#br0" timeOffset="477484.3486">14129 7549 0,'0'0'0,"0"18"0,0 0 16,0-1-16,0 1 16,0 0-16,0 17 15,17-17-15,-17 17 16,0-18-16</inkml:trace>
  <inkml:trace contextRef="#ctx0" brushRef="#br0" timeOffset="477807.4672">14217 7461 0,'18'-17'16,"-36"34"-16,53-34 16,-17 17-16,0 0 15,-1 0 1,-17 17 0,18 19-1,-18-1-15,17 35 16,-17-34-16,18 17 15,-18-1 1,0-34-16,0 0 0,-35-1 16,17-17-16,-17 0 15,17 0-15,-17-17 16,0 17-16</inkml:trace>
  <inkml:trace contextRef="#ctx0" brushRef="#br0" timeOffset="478574.3761">17145 8114 0,'-18'53'16,"1"-36"-16,-19 36 15,19-35-15,-1 17 16,1-17 0,-1-18-16</inkml:trace>
  <inkml:trace contextRef="#ctx0" brushRef="#br0" timeOffset="480387.1807">17463 7620 0,'0'-18'16,"0"36"-16,-18-36 31,0 71-31,18-17 16,0 16-16,0-16 15,0 52-15,0-53 0,36 36 16,-19-54-16,18 19 16,-17-36-1,0 0-15,-1 0 16,-17-18-16,0 0 15,0 1-15,0-1 16,0 36 0,18-1-16,17 1 15,-17 0-15,17-1 16,-17 1-16,35 0 16,-36-18-16,1 0 15,-18-18 1,-18-17-1,1-1-15,-19-16 16,19 34-16,-1-53 16</inkml:trace>
  <inkml:trace contextRef="#ctx0" brushRef="#br0" timeOffset="480587.8135">17745 7391 0,'17'-18'16,"1"18"-16,0-18 15,-1 18-15,1 0 0</inkml:trace>
  <inkml:trace contextRef="#ctx0" brushRef="#br0" timeOffset="480732.4856">17762 7514 0,'0'0'0,"0"53"0,18-18 16,0-17-16,-1 0 15,19-1-15,-19-17 16,1 0-16</inkml:trace>
  <inkml:trace contextRef="#ctx0" brushRef="#br0" timeOffset="480954.4637">17974 7444 0,'18'0'0,"-36"0"0,53 17 15,-35 1-15,0 0 16,0 17-16,-17-18 16,17 1-1,0 0-15,0-1 0,17-17 16,-17 18-16,18-18 0,17 0 16,-17 0-16,17-18 15</inkml:trace>
  <inkml:trace contextRef="#ctx0" brushRef="#br0" timeOffset="481232.4605">18098 7373 0,'17'-18'0,"18"18"16,-17 0-16,0 0 0,-1 0 15,1 0-15,0 18 16,-18 0-1,0 17 1,0-17-16,0-1 0,0 1 16,0 0-16,0 17 15,17-35-15,-17 17 16,0 1-16,-17-18 16,17 18-16,-18-18 15,0 0-15,1 0 16,-1 17-1</inkml:trace>
  <inkml:trace contextRef="#ctx0" brushRef="#br0" timeOffset="481461.5765">18256 7938 0,'18'17'16,"-18"18"-1,-18 1 1,1-1-16,-19 36 16,19-54-16,-36 36 15,35-35-15,1-1 0</inkml:trace>
  <inkml:trace contextRef="#ctx0" brushRef="#br0" timeOffset="481922.4387">18433 7373 0,'0'53'15,"17"-18"-15,-17 18 0,18 53 16,0-35-16,-18-19 0,17 37 15,-17-36-15,0-18 16,0-17-16,0-1 16,-17-17-16,17-17 15,17-19 1,1 19 0,-1-1-1,1 18-15,17 18 16,-17-1-16,-18 1 15,0 0-15,-18-1 16,1 1-16,-1-18 16,-17-18-1,17 1 1,18-1-16</inkml:trace>
  <inkml:trace contextRef="#ctx0" brushRef="#br0" timeOffset="482228.21">18680 7338 0,'17'-18'16,"1"18"0,0 0-16,-1 0 15,-17-17-15</inkml:trace>
  <inkml:trace contextRef="#ctx0" brushRef="#br0" timeOffset="482395.9149">18680 7338 0,'0'0'0,"0"88"0,0-70 15,0 17-15,0-17 0,17 34 16,-17-34-16,18 0 15,-18-1-15,18-17 16,-1 0-16,1-17 16</inkml:trace>
  <inkml:trace contextRef="#ctx0" brushRef="#br0" timeOffset="482663.0396">18838 7373 0,'0'0'16,"18"18"-1,0-18-15,-1 17 0,1-17 16,-18 18 0,0 0-16,-18-1 15,18 1-15,-17 0 16,17-1-16,-18 1 0,18-1 15,0 1-15,18-18 16,-1 0-16,1 0 16,0-18-16,-1 1 15,1-1-15</inkml:trace>
  <inkml:trace contextRef="#ctx0" brushRef="#br0" timeOffset="482989.1467">18962 7303 0,'17'0'15,"1"0"1,0 0 15,-18 17-31,17 1 16,1 17-16,-18-17 15,0-1-15,0 1 16,0 0-16,18 52 16,-18-52-16,0 17 0,17 18 15,-17-35-15,18 17 16,-18-17 0,-18-18-16,1 0 15,-19 0 1,19 0-16,-54 0 15,1 17-15</inkml:trace>
  <inkml:trace contextRef="#ctx0" brushRef="#br0" timeOffset="487660.9653">15734 4092 0,'-18'0'16,"18"-17"-16,0-1 15,-17 18 1,-1-18-1,0 18 1,1 0-16,-19 0 16,19 0-16,-18 0 0,-54 0 15,36 0 1,-70 0-16,52 0 16,-70 0-16,53 18 15,-71 17-15,71-17 16,18 17-16,-19 0 15,-34 36-15,52-36 16,-34 36-16,52-36 16,-53 53-16,70-52 15,-34 34 1,52-35-16,-17 54 16,35-54-16,0 53 15,18-53-15,35 36 16,-1-53-16,1 17 0,18-18 15,105 36 1,1-17-16,-71-1 0,-1-17 16,142 17-1,18-18-15</inkml:trace>
  <inkml:trace contextRef="#ctx0" brushRef="#br0" timeOffset="487844.1586">16281 4974 0,'88'-53'0,"0"-17"16,0 17-16,-17-18 15,52-70-15,-70 71 16,-17-1-16,-36 18 0,0-17 16,-53-54-1,-18 71-15,0 0 0,-70-53 16,53 71-16,-71-18 16,71 36-16,-53-1 15,71 18-15,-54 35 16</inkml:trace>
  <inkml:trace contextRef="#ctx0" brushRef="#br0" timeOffset="489384.6013">16263 8908 0,'0'-18'16,"-18"18"-16,18-18 16,-17 18-16,-18-17 15,-1-1-15,-17 18 16,-70 0 0,52 0-16,1 0 0,-107 0 15,72 18-15,-125 35 16,107-18-16,-107 53 15,125-35 1,16 0-16,1 0 0,18-18 16,-19 71-16,72-53 15,17 35-15,17-35 16,72 18-16,-1-19 16,106 1-16,-88-17 15,158-19 1,-123 1-16,159-18 15,-141-18-15,141 1 16,-159-19-16,88-17 16,-123 18-16,-18-18 15,1 18-15,34-71 16,-70 36-16,-18-54 16,-35 54-16,-35 17 0,-71-53 15,36 71-15,-125-18 16,90 35-16,-89 0 15,105 18 1,-69 36-16,87-19 16</inkml:trace>
  <inkml:trace contextRef="#ctx0" brushRef="#br2" timeOffset="509955.887">6950 2999 0,'0'0'16,"-18"-53"-16,18 35 0,18 36 31,17 17-31,0 0 15,-17 18-15,52 53 16,-34-35-16,34 52 16,19 1-1,-54-72-15,18 1 0,-18-17 16,18 17-16,-18-36 16,-17 1-16</inkml:trace>
  <inkml:trace contextRef="#ctx0" brushRef="#br2" timeOffset="510228.1538">7161 3563 0,'0'0'16,"53"71"-16,-35-36 15,53 35-15,-36-34 16,18 17-16,-18-36 15,18 19-15,-35-36 16,17 17-16,-18-34 16,19-19-1,-19 1-15,1-53 16,0-36-16,-18 54 16,-18-54-1,0 71-15,1 18 0,-1 35 16</inkml:trace>
  <inkml:trace contextRef="#ctx0" brushRef="#br2" timeOffset="510995.531">7691 7867 0,'0'18'31,"35"35"-15,0-1-16,18 72 16,-18-71-16,36 70 15,-36-70-15,18 18 16,-18-36-16,1-17 15,-19-18-15</inkml:trace>
  <inkml:trace contextRef="#ctx0" brushRef="#br2" timeOffset="511246.1095">7832 8431 0,'35'71'0,"-70"-142"0,88 177 0,-36-88 16,19 17-1,-19-35-15,36 0 16,-18-17-16,1-54 16,-19 36-16,1-71 15,0 71-15,-18-54 16,-18 36-16,18 1 15,0-37-15,0 54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4:03.4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12100 4498 0,'0'0'0,"-17"18"0,-36 34 16,35-16-16,-17 17 16,17-36-16</inkml:trace>
  <inkml:trace contextRef="#ctx0" brushRef="#br0" timeOffset="150.8669">11712 4815 0,'18'18'0</inkml:trace>
  <inkml:trace contextRef="#ctx0" brushRef="#br0" timeOffset="841.0104">12083 4427 0,'0'0'16,"17"-17"-16,-17 34 15,0 1-15,0 0 16,-17 35-16,-1-18 0,-17 71 16,-1-53-16,1 0 15,18-18-15,-19 18 0,1-18 16,-53 36 0,53-54-16,-18 18 15,17-35-15,1 0 0,-18 0 16,35-17-16,1-36 15,-1 18-15,36-54 16,-18 54-16,53-18 16,-36 36-16,19-1 15,17 0-15,-18 36 16,-17 0-16,52 17 16,-35 0-16,-17 0 0,17 1 15,-17-1-15,17 36 16,-35-36-16,0 0 15,18 0-15,-18 18 16,0-35-16,17 17 16,1-35-16,17-17 15,-17 17-15</inkml:trace>
  <inkml:trace contextRef="#ctx0" brushRef="#br0" timeOffset="1039.0408">12259 4710 0,'18'-18'16,"17"18"-16,18 0 16,-18 0-16,18 0 15,-35 0-15,17 0 16,-17 0-16,-18 18 0,0-1 15</inkml:trace>
  <inkml:trace contextRef="#ctx0" brushRef="#br0" timeOffset="1161.7388">12330 4886 0,'0'0'16,"17"18"-16,1-1 0,17 1 15,0 0-15,36-18 16,-36-18-16,-17 18 15,0-18-15</inkml:trace>
  <inkml:trace contextRef="#ctx0" brushRef="#br0" timeOffset="1820.0974">13176 4516 0,'-35'0'15,"70"0"-15,-88 0 0,36 0 0,-1 35 16,0-18 0,18 19-16,0-19 15,0 19-15,0 17 0,0-18 0,18 0 16,35 18-16,-18-35 15,18-1 1,-18 1-16,18-36 16,-17 1-16,-19-19 15,1 1-15,-18 0 0,-18-18 16,-17 18-16,0-36 16,17 53-16,-17 1 15,17-1-15,1 18 16,34 0-1,18 18 1,18-18-16,-17 17 16</inkml:trace>
  <inkml:trace contextRef="#ctx0" brushRef="#br0" timeOffset="1974.7739">13547 4763 0,'0'0'15,"17"0"17,-17-18-17,18 0-15</inkml:trace>
  <inkml:trace contextRef="#ctx0" brushRef="#br0" timeOffset="2591.3769">13952 4621 0,'-17'0'16,"34"0"-16,-52 0 0,17 0 16,1 0-16,-1 0 15,18 18-15,-17 0 16,17 17-16,0-17 0,0 35 15,17-18-15,18 0 16,-17-17-16,17-1 16,18 1-16,-17-18 15,-19-18-15,36-17 16,-53 17-16,18 1 0,-1-1 16,-17-52-1,0 52-15,-17-17 0,-19-18 16,1 0-1,18 35-15,-1 1 16,18 34 0,35 1-1,-17-18-15</inkml:trace>
  <inkml:trace contextRef="#ctx0" brushRef="#br0" timeOffset="2747.2841">14358 4657 0,'0'0'16,"0"88"-16,18-53 0,-18 18 0,17 53 15,-17-71-15,18 0 16,-18 36 0,18-36-16,-18-17 0</inkml:trace>
  <inkml:trace contextRef="#ctx0" brushRef="#br0" timeOffset="12422.4564">12965 4621 0,'-18'0'0,"18"-17"15,0 34 1,71 1 0,-19-18-16,19 18 0,141-1 15,-107 1-15,19-18 16,105 18 0,-105-1-16,-18 1 0,70 17 15,-105-17-15,-19-1 16,1-17-16,-35 18 0,17 0 15</inkml:trace>
  <inkml:trace contextRef="#ctx0" brushRef="#br0" timeOffset="13090.8296">13123 5521 0,'0'0'16,"-35"18"-16,17-1 15,-17 36 1,18-18-16,17-17 0,0 17 15,0 1-15,17-1 0,1-17 16,17-1 0,0-17-16,18-17 15,-17-1-15,-1-17 16,-18 17-16,1-35 16,-18 35-16,0-17 15,-18 18-15,1-1 0,-18 0 16,-1 18-16,1 0 15,17 0-15,1 18 16,-1-18-16,36 18 16,-1-1-1,19 1-15</inkml:trace>
  <inkml:trace contextRef="#ctx0" brushRef="#br0" timeOffset="13490.687">13617 5733 0</inkml:trace>
  <inkml:trace contextRef="#ctx0" brushRef="#br0" timeOffset="13914.5452">13917 5627 0,'0'-18'16,"-18"18"-1,1 0-15,-1 35 16,18-17 0,-17 0-16,17 17 0,0 0 15,0 18-15,17-18 16,1-17-16,-1 0 0,19-1 15,-19 1-15,54-18 16,-36-18-16,-17 1 0,-1-1 16,19-35-1,-19 18-15,-17 0 16,-17 17-16,-1-17 16,-17 35-16,-18-18 15,35 18-15,1 0 16,-1 18-16,0-1 15,18 1-15</inkml:trace>
  <inkml:trace contextRef="#ctx0" brushRef="#br0" timeOffset="14130.5735">14305 5574 0,'18'0'16,"-1"0"-16,1-18 16,17 18-16,18-35 15,-17 35 1,-1-18-16,-18 18 16,-17-17-1</inkml:trace>
  <inkml:trace contextRef="#ctx0" brushRef="#br0" timeOffset="14402.9562">14323 5539 0,'0'0'15,"-18"35"-15,18-17 0,0-1 16,0 36-16,18-18 16,-1-17-16,1 0 15,17-1-15,-17 1 16,17 0-16,18 17 15,-35-18-15,17 19 16,-17-1-16,-18-17 0,0-1 16,-18 36-1,0-35-15,-34 0 16,16-1-16,-34-17 16,17 0-16,18 0 15,-1 0-15,19 0 0,-19 18 0,19-18 16,-1 0-1</inkml:trace>
  <inkml:trace contextRef="#ctx0" brushRef="#br0" timeOffset="34769.1059">20708 8520 0,'0'17'93,"0"1"-77,0 0 0,18-18-16,-18 17 15,17-17-15,-17 18 16,0-1-16,18-17 15,-18 18 1,18 0-16,-1-1 16,-17 1-1,18-18-15,-18 18 0,18-1 16,-1-17 0,1 18-16,-1-18 15,-17 18 1,18-18-16,-18 17 15,18-17-15,-1 18 16,-17-1-16,18-17 16,0 18-1,-18 0-15,17-18 16,1 17-16,-18 1 16,18-18-16,-18 18 15,17-18-15,-17 17 16,0 1-1,18-18-15,-18 18 16,17-18-16,-17 17 0,36 1 16,-19-1-1,1 1 1,0 0 0,-1-18-16,-17 17 15,18 1-15,0 0 16,-1-18-16,1 17 15,0 1-15,-1 0 16,1-1 0,-1 1-16,1 0 0,0 17 15,-1-18-15,19 1 16,-19 0-16,1 17 16,0-17-16,17 17 15,-18-17-15,19-1 16,-1 18-1,-17-35-15,-1 18 0,19 17 16,-19-17-16,18 17 16,-17-17-16,0 0 15,-1-18-15,1 17 0,0 1 16,17 17 0,-17-17-16,17-1 15,-17 1-15,17 17 16,0-17-16,-17-18 0,35 35 15,-36-17-15,36 0 16,-18-18-16,-17 17 16,17 1-16,-17-1 15,53 19-15,-54-36 16,18 17-16,18 19 16,-35-19-16,17 1 0,-17-18 15,53 35 1,-54-17-16,18-1 0,1-17 15,-19 18-15,36 17 16,-35-17-16,35 17 16,-18-17-16,18 0 15,-35-1-15,17 1 16,0-1-16,18 19 16,-18-36-16,36 35 15,-36-35-15,36 35 16,-36-35-16,36 18 15,-36 0-15,0-1 16,36 1-16,-36 0 16,36-1-16,-36 1 15,0-18-15,53 17 16,-52-17-16,-1 18 0,-17-18 16,52 18-16,-35-1 15,1-17-15,17 36 16,-18-36-16,-18 17 15,36 1-15,-17 0 16,17-1-16,-18 1 16,18-18-16,-18 17 15,36 1-15,-54-18 16,54 18 0,-36-18-16,36 17 15,-36-17-15,35 18 16,-34-18-16,-1 0 15,36 18-15,-36-18 0,53 17 16,-35 1 0,-18-18-16,53 18 15,-52-18-15,17 17 0,-18-17 16,0 18-16,18-18 0,18 17 16,-36 1-16,18 0 15,17-1 1,-17 1-16,36 0 15,-54-18-15,53 35 16,-53-35-16,71 35 16,-71-35-16,18 18 0,0-18 15,35 18 1,-35-1-16,0-17 0,0 18 16,-18-18-16,71 17 15,-53-17-15,0 18 16,0-18-16,53 18 15,-53-18-15,0 0 0,17 17 16,-17-17-16,18 18 0,52-18 16,-70 0-16,71 18 15,-72-18-15,1 0 16,18 0-16,-18 0 0,0 17 16,53-17-1,17 0-15,-70 0 16,18 0-16,34 0 15,-52 0-15,18 0 0,70-17 16,-35 17 0,-18 0-1,-35 0-15,35 0 16,-35 0-16,0-18 16,-18 18-16,18 0 15,0 0-15,0-18 0,35 18 16,-35 0-16,53 0 15,-53 0-15,53 0 16,17 0 0,-52 0-16,-1-17 0,54 17 15,-71 0-15,0-18 16,-1 18-16,19 0 16,-36 0-16,-17 0 0,-36 0 15,1 18 1</inkml:trace>
  <inkml:trace contextRef="#ctx0" brushRef="#br0" timeOffset="40024.1803">20779 8537 0,'17'-17'31,"-17"-1"-15,18 18-16,-18-18 46,18 18-30,-18-17-16,17-1 16,1 0-1,-1 18-15,-17-17 16,36-1 0,-19 0-16,1 18 0,0-17 15,-18-1-15,35 1 16,-17 17-16,-1-36 15,1 19-15,-1 17 0,1-18 16,17 0-16,-17 1 0,17-1 16,1 0-1,-1-17-15,-17 18 16,34-19-16,-34 19 16,35-1-16,-18 0 15,1 1 1,-1-1-16,18-17 15,-36 17-15,36-17 16,-17 17-16,16-17 16,-16 17-16,17-17 15,-36 35-15,36-35 16,-35 35-16,35-36 16,-36 36-16,36-35 15,-35 35-15,17-17 16,1-1-16,16-17 15,-34 35-15,35-36 16,-35 36-16,17-17 16,-17-1-16,-1 18 15,36-35-15,-35 35 16,35-35-16,-18 35 16,18-36-16,-18 19 15,0-1-15,1 18 0,-19-18 16,54-17-1,-53 35-15,52-35 16,-52 35-16,52-18 16,-52 1-16,17 17 0,0-18 15,-17 18-15,17-18 0,1 18 16,34-35 0,1 17-1,-1 18-15,-34-17 16,-1 17-16,35-18 15,-34 18-15,34-18 16,-34 1-16,52-1 16,-35 0-16,-18 18 15,88-35 1,-105 35-16,35 0 16,-18 0-16,1 0 15,-1-17 1,0 17-16,-17 0 15,17 0-15,0 0 0,18-18 16,18 18-16,-18-18 16,-18 18-16,18 0 15,-18-17-15,18 17 16,-18 0-16,1 0 0,17-18 16,35 0-16,-53 18 15,18-17-15,35 17 16,-53-18-16,54 18 15,-54 0-15,0-18 0,36 18 16,-36 0-16,18-17 16,-18 17-16,0 0 15,1 0-15,-1 0 0,53-18 16,-35 18-16,35 0 16,-52 0-1,-1 0-15,53 0 16,-53 0-16,54 0 15,-37 0-15,37-17 16,-19 17-16,-17 0 0,0 0 16,18 0-16,70 0 15,-71 0-15,1 0 0,88-18 16,-89 18 0,18 0-16,1-18 0,-19 18 15,124 0-15,-106 0 16,18 0-16,141 18 15,-123 0-15,17-1 16,-18-17-16,18 18 0,-17-18 16,105 17-16,-123-17 15,106 18-15,-107-18 16,107 0-16,-124 18 16,89-18-1,-89 0-15,35 0 16,-70 0-16</inkml:trace>
  <inkml:trace contextRef="#ctx0" brushRef="#br0" timeOffset="44472.5248">20690 8625 0,'0'-17'0,"0"-1"63,0 36-1,18-18-46,-18 17-1,18-17 1,-18 18-16,17 0 16,-17-1-16,18 1 15,-18 0-15,18-18 16,-18 17-16,0 1 0,17-18 0,-17 35 15,0-17 1,18-1 0,-18 1-16,0 0 0,18-1 15,-18 1 1,17 0-16,-17-1 16,18-17-16,-18 36 15,17-36-15,-17 35 16,18-18-16,-18 1 15,0 0 1,18-1 0,-18 1-16,0 0 15,17-1-15,-17 1 16,0 0 0,18-18-16,-18 35 15,0-17 1,18-1-16,-18 1 15,17-1 1,-17 1 0,0 0-16,18-18 15,-18 17 1,18 1-16,-18 0 16,0-1-16,17 1 15,1 0-15,-1 17 16,-17-18-1,18 19 1,0-19-16,-1 19 16,-17-19-16,36 19 15,-19-19-15,1 1 0,-18-1 16,35 19-16,-17-19 16,0 1-16,-1 0 0,36 17 15,-35-17-15,17 17 16,0 0-1,1 0-15,-1-17 16,0 17-16,0-17 16,1 0-16,-1-1 15,18 19 1,-36-19-16,36 18 16,-35-35-16,53 36 15,-54-19-15,36 1 16,-18 0-16,-17-18 15,17 17-15,-17-17 0,35 36 16,-18-36-16,18 17 16,-18 1-16,1-18 15,34 17-15,-35 1 16,1-18-16,-19 18 0,19-18 16,-1 17-16,36 1 15,-54-18-15,54 18 16,-36-1-16,0-17 15,1 18-15,-1-18 0,18 0 16,17 18 0,-34-1-16,34 1 15,-35-18-15,1 18 0,52-1 16,0 1 0,-53-18-16,18 0 0,35 17 15,-35-17-15,0 0 16,0 0-16,0 18 15,0-18-15,35 0 16,-35 0-16,-18 18 0,18-18 16,36 0-16,-1 17 15,-35-17-15,0 0 16,52 0 0,-52 0-16,0 0 0,53 18 15,-53-18-15,0 0 16,0 0-16,0 0 0,-18 0 15,71 18-15,-53-18 16,35 0 0,-35 0-16,0 0 0,53 0 15,-53 0-15,-1 0 16,1 0-16,0 0 0,0 0 16,35 0-16,-35 0 15,-17 17-15,-1-17 16,0 0-16,18 0 0,35 0 15,-52 0-15,52 18 16,-53-18-16,0 0 16,1 0-16,-1 0 0,35 0 15,-34 0-15,17 0 16,-36 0-16,19 18 16,16-18-1,-16 0-15,17 0 16,-18 0-16,0 0 0,71 0 15,-35 0 1,-1 0 0,-17 0-16,35 0 15,-52 0-15,16 0 16,1 0-16,0 0 16,0 17-16,0-17 0,53 0 15,-53 0-15,70 18 16,-70-18-16,18 0 0,52 0 15,-52 17 1,-18-17-16,17 18 0,-17-18 16,0 18-16,71-1 15,-54 1-15,-17-18 0,18 0 16,-1 18-16,54-18 16,-54 0-16,1 0 15,-18 17-15,88-17 16,-71 0-16,1 18 0,88-18 15,-89 18-15,71-18 16,-70 17-16,35 1 16,-71-18-1,18 17-15</inkml:trace>
  <inkml:trace contextRef="#ctx0" brushRef="#br0" timeOffset="49071.6391">20779 8678 0,'0'18'94,"17"0"-78,-17-1-1,18-17 1,0 18-16,-1-18 16,1 18-1,-1-1 1,1 1 0,-18-1-16,18-17 0,-18 18 15,35-18-15,-35 18 16,18-1-1,-1 1-15,-17 0 0,18-1 16,0 1-16,-18 0 16,17-1-16,-17 1 15,18-1-15,-18 1 16,17 0 0,-17-1-16,0 1 15,18 0-15,0-1 16,-18 1-16,17-18 15,1 18-15,-18-1 16,18 1-16,-18 0 16,17-1-1,1-17-15,-18 18 16,18-1-16,-1 1 16,-17 0-16,18-18 0,17 35 15,-35-17 1,18-18-16,-18 17 0,17 1 15,-17 0-15,36-1 16,-36 1-16,35 17 16,-17-17-16,-1 17 15,1-35-15,17 53 16,-17-35-16,17 17 16,-17-18-16,35 19 15,-36-19-15,1 1 16,17 35-16,0-18 15,-17-17-15,0 0 16,17 17 0,-17-18-16,17 1 0,-17 0 15,-1-1-15,19 19 16,-19-1-16,1-17 0,-1-1 16,1 1-16,0-18 0,-1 17 15,1 1-15,17 17 16,-35-17-16,18 0 15,17 17-15,-17-17 16,17-1 0,-17 1-16,-1-1 0,1 19 15,0-19-15,-1-17 16,1 18-16,0 0 0,17 17 16,-18-35-16,-17 18 15,36 17-15,-19-35 16,1 18-16,35 17 15,-18-18 1,-17 1-16,17-18 16,-17 18-16,17-1 15,-17 1-15,-1-18 0,1 18 16,0-18-16,-1 17 0,19 1 16,-19-18-16,1 18 0,-1-18 15,19 17-15,-19 1 16,19-1-1,-19 1-15,19-18 16,-19 18-16,18-1 0,-17 1 16,35 0-16,-35-1 15,17 1 1,-17 0-16,-1-18 0,19 17 16,-1 18-16,0-17 15,0 0-15,-17-18 16,0 17-16,35 1 15,-36 0-15,1-1 16,17-17-16,-17 18 0,17 17 16,-17-35-16,17 18 15,-17 0-15,-1-18 0,36 35 16,-35-35-16,-1 17 16,19 1-16,-19-18 15,1 18-15,0-1 0,35 1 16,-36 0-16,18-18 15,18 17-15,-35 1 16,17-18-16,1 18 16,-19-18-16,18 17 0,18 1 15,-17-1-15,17 1 16,-36 0-16,54-1 16,-54-17-16,19 18 15,17 0-15,-18-1 16,0-17-16,0 18 0,1-18 15,17 18 1,-18-18-16,-17 17 0,17-17 16,0 18-16,0-1 0,18 1 15,-17-18-15,-1 18 16,-18-18-16,19 17 0,-1-17 16,36 18-16,-36-18 15,35 18 1,-34-18-16,-1 17 0,0-17 15,36 18 1,-54-18-16,54 18 0,-36-1 16,36 1-16,-36-18 15,53 18 1,-52-18-16,-1 17 0,18-17 16,17 18-16,-34-1 15,-1-17-15,0 18 0,0-18 16,1 18-16,34-1 15,-34-17-15,-1 0 0,0 18 16,53 0 0,-17-1-16,-18-17 15,35 18-15,-53-18 16,53 18 0,1-1-16,-54-17 0,18 0 15,17 18 1,-17-1-16,18-17 15,-18 18-15,17-18 16,-34 18-16,52-18 16,-53 0-16,36 17 15,-54-17-15,54 18 16,-36-18-16,18 0 16,-35 0-16,52 18 15,-52-18-15,52 0 16,-34 0-16,34 0 15,-52 17-15,17-17 16,36 0 0,-36 0-16,36 0 15,-36 0-15,0 0 0,0 0 16,54 18 0,-54-18-16,0 0 0,53 0 15,-52 0-15,34 0 16,-17 18-16,18-18 15,-18 0-15,-1 0 16,-16 17-16,17-17 0,53 0 16,-54 18-1,19-18-15,35 17 16,-53 1-16,17-18 0,-17 18 16,71-1-16,-54-17 15,1 18-15,123 17 16,-88-17-1,-53-18-15,35 18 16,-71-18-16,1 17 16</inkml:trace>
  <inkml:trace contextRef="#ctx0" brushRef="#br0" timeOffset="51891.1838">29863 12047 0,'0'0'0,"-18"18"0,0-18 16,36 0 15,17 0-15,-17-18-16,0 18 0,17-17 15,0-1-15,18-17 0,53-18 16,-36 35-16,-17-17 15,18 0-15,88-18 16,-89 35-16,1 1 16,-18-1-16,-18 0 0,0 18 15,-17-17-15,17 17 16,-17-18-16,-36 18 16,-17 18-1,0-18-15</inkml:trace>
  <inkml:trace contextRef="#ctx0" brushRef="#br0" timeOffset="52296.3489">29880 11765 0,'36'0'15,"-72"0"-15,72-17 0,-54 34 31,-17 18-15,17-17-16,-17 0 16,17 17-16,-17 0 0,0 36 15,35-36-15,0 36 16,17-54-16,18 19 16,18-19-16,0-17 15,71 18-15,-54-18 16,54 0-16,-89 0 15,18 0-15</inkml:trace>
  <inkml:trace contextRef="#ctx0" brushRef="#br0" timeOffset="53343.0676">31415 11536 0,'0'17'15,"-18"36"1,1-17-16,-54 52 15,36-35-15,-1-18 16,1 0-16,-18 1 0,18-1 0,0-17 16,-1-1-16,19-17 0,-18 18 15,-1-36 1,36 1-16,-17-1 0,17-17 16,17 17-16,1 0 15,0 1-15,52-1 16,1 18-16,-36 18 15,0-1-15,0 19 0,36 52 16,0-18 0,-18-17-1,-53 0-15</inkml:trace>
  <inkml:trace contextRef="#ctx0" brushRef="#br0" timeOffset="63007.2736">30974 12383 0,'0'-18'31,"18"18"-31,-1 0 16,1-18-16,-1 18 15,19 18-15,-1-18 0,88 35 16,-52-17-16,88 35 16,-71-53-16,53 17 15</inkml:trace>
  <inkml:trace contextRef="#ctx0" brushRef="#br0" timeOffset="104377.2109">9772 7038 0,'-18'0'16,"1"0"0,17 18-16,-18-18 15,18 17-15,0 1 16,18-1-1,-1-17-15,1 0 0,0 0 16,-1 0-16,1 0 16,0-35-1,-18 18-15,0-19 16,0 19-16,-18 17 16,0-18-1,1 18-15,-1 0 0,0 18 16,1-1-1,17 1-15,-18 0 0,18 17 16,0-18-16,18-17 0,-1 18 16,1-18-16,0 0 0,17 0 15,-35-18-15,35 1 16,-35-1 0,0 1-16,-17 17 15,-1-18 1,0 18-16,-17 18 15,17-18 1,36 0 15,0 0-15,-1 0-16,1 17 16</inkml:trace>
  <inkml:trace contextRef="#ctx0" brushRef="#br0" timeOffset="108291.9811">10160 7144 0,'18'-18'16,"35"18"-16,-36 0 15,89 0-15,-53 0 16,53 18-1,-36-18-15,-17 17 0,159 89 16,-53-18 0,-71-17-16,71 52 15,-71-52-15,0 0 16,0-1-16,-17 18 16,17 1-16,71 87 15,-89-88-15,89 124 16,-88-124-16,52 141 15,-70-123-15,53 141 16,-71-123-16,36 105 16,-54-123-16,1 17 15,0-17-15,-1 17 0,-17 89 16,0-106-16,-35 106 16,17-107-16,1 1 15,-19-18-15,19 1 0,-1 16 16,-52 54-1,34-71-15,-34 54 16,17-72-16,17-17 0,1 18 16,-18 34-1,18-52-15,0 36 0,17-54 16,0-18-16,1 19 16,-1-19-16,1 1 15,-1 0-15,0-18 0,-17 17 16,17-17-16,1 0 0,-1 0 15,0 0-15,1 0 0</inkml:trace>
  <inkml:trace contextRef="#ctx0" brushRef="#br0" timeOffset="108536.0792">11765 11501 0,'0'35'15,"0"35"-15,0-17 16,-17 53-16,-1-53 16,0 35-16,18-52 15,18 34-15,0-52 16,34 17 0,1-35-16,36-18 15,-37 1-15,37-19 16,-54 19-16,18-1 15</inkml:trace>
  <inkml:trace contextRef="#ctx0" brushRef="#br0" timeOffset="109364.9982">11307 12241 0,'17'36'15,"-34"-72"-15,34 89 0,1-17 16,-18-19 0,0 36-16,0-35 15,0-1-15,-18 19 0,-35 34 16,18-34-16,-18-1 15,0 0-15,-106 53 16,71-35-16,-123 35 16,105-52-16,-18-1 15,-123 36-15,124-36 16,-142 0-16,124-35 16,-141 0-16,158 0 15,-17-18-15,-141-17 16,159 0-16,-160-53 15,160 52-15,-1-17 16,-17 1-16,18-1 16,17 17-16,-106-34 0,124 35 15,-71-36-15,89 36 16,-1-18 0,18 18-16,18-1 0,-53-70 15,53 53-15,-36-35 16,36 35-16,0-17 15,17 35-15,0-18 16,1 35-16,34 36 47,1 17-47,-18-17 16</inkml:trace>
  <inkml:trace contextRef="#ctx0" brushRef="#br0" timeOffset="109650.6505">6650 12294 0,'0'0'16,"-18"-17"-16,18-1 0,0 0 15,0-17-15,18-18 0,17-70 16,-17 70-16,35-88 15,-18 105 1,-17-16-16,17-1 16,-17 35-16,17 18 0,-18 0 15,54 35-15,-36 1 16,18-1-16,-18 18 0,18-18 16,-17 0-16,52 1 15,-53-19-15,-17-17 16,-1 0-16</inkml:trace>
  <inkml:trace contextRef="#ctx0" brushRef="#br0" timeOffset="110315.5336">6703 11518 0,'0'0'15,"0"-17"17,0-36-32,0 17 15,-18-52-15,1 18 16,-19-89-1,19 71-15,-19-1 0,1-16 16,-18-125-16,35 89 16,-17 18-16,18-18 0,-1 0 15,18-142-15,0 142 16,18 18-16,70-124 16,-35 123-16,88-140 15,-53 140-15,124-158 16,-89 141-16,-17 17 15,141-140-15,-124 158 16,89-88 0,-106 123-16,53-17 15,-89 53-15,71 0 16,-88 17-16,18 18 0,-18 0 16,53 0-16,-71-18 15,53 18-15,-53 0 16,1 0-16,-19 0 15,36-17-15,-18 17 16,-17-18-16</inkml:trace>
  <inkml:trace contextRef="#ctx0" brushRef="#br0" timeOffset="110583.9851">8555 7161 0,'0'0'16,"18"-17"-16,34-1 0,-16 0 16,70 18-1,-54-17-15,72 34 16,-54-17-16,54 18 16,-71 0-16,-18-18 15,-17 17-15,-18 1 0,0 17 16,-35 1-16,-54 34 15,36-35-15,0 1 16,-35 52-16,18 18 16,34-71-16,19 18 15</inkml:trace>
  <inkml:trace contextRef="#ctx0" brushRef="#br0" timeOffset="119243.9745">988 3969 0,'17'0'15,"1"17"1,0-17-16,-1 0 16,1 0-16,0 18 15,-1-18-15,36 0 16,-35 0-16,17 0 16,0 0-16,-17-18 15,17 18-15,-17 0 0,52 0 16,-17 0-16,36-17 15,-36 17-15,-1 0 16,1-18-16,71 18 16,-54-18-16,71 18 15,-52 0-15,-19-17 0,1 17 16,105-18 0,1 18-16,-89-17 15,0 17-15,0 0 0,106-18 16,-106 18-16,106 0 15,-88 0-15,0 0 16,88 0 0,-106 0-16,106 0 15,-105 0-15,87 18 16,18-1-16,-106-17 16,106 18-1,-88-18-15,-18 0 0,106 17 16,-88-17-16,-18 0 15,106 0-15,-88 0 16,0 0-16,88 0 16,-106 0-16,18 0 0,0 0 15,-18 0-15,18 0 0,106 0 16,-107 0 0,125-17-16,-125 17 15,19-18-15,-18 18 0,0 0 16,17-17-16,-17 17 0,123-18 15,-123 18-15,18 0 16,-19 0 0,19 0-16,-1 0 0,124-18 15,-106 18-15,106-17 16,-106 17-16,124-18 16,-142 0-16,19 18 15,-1-17-15,0 17 0,141-18 16,-123 18-16,141-18 15,-142 18-15,1-17 16,0 17-16,176-18 16,-176 1-16,105-1 15,-123 18-15,-35 0 16,18 0-16,35 0 16,-107 0-16</inkml:trace>
  <inkml:trace contextRef="#ctx0" brushRef="#br0" timeOffset="135287.3626">3651 15187 0,'0'18'16,"18"-1"-16,0 19 0,-1 17 16,1 17-16,-1 1 15,19-1-15,-1 89 16,0-88-16,1 70 16,-19-71-16,36 1 15,-35-36-15,17-17 16,-17-1-16,17-34 15,-35-19-15,35-69 16,-35 52-16,0-106 16,-17 71-16,-1-106 15,0 105-15,1-52 16,17 106 0,-18-18-16,36 53 31,17 53-31,0-18 15</inkml:trace>
  <inkml:trace contextRef="#ctx0" brushRef="#br0" timeOffset="135476.0165">4427 15681 0,'0'0'0,"18"71"0,0-36 15,-18 0-15,35 36 16,-17-54-16,17 1 16,-18-18-16,-17-18 15,0-17-15,0 0 16</inkml:trace>
  <inkml:trace contextRef="#ctx0" brushRef="#br0" timeOffset="135599.1182">4445 15469 0,'0'0'0,"18"0"0,-1 0 0,19 18 15,-19-18-15,1 0 16</inkml:trace>
  <inkml:trace contextRef="#ctx0" brushRef="#br0" timeOffset="135848.5777">4639 15540 0,'0'0'0,"-18"18"16,1-1-16,-1 1 16,18 17-16,0-17 15,18 17-15,-1-17 0,1-1 16,35 19 0,-18-19-16,1 1 0,-19-18 15,18 17-15,-17-17 16,-18 18-1,-18-18-15,1 0 0,-1 18 0,-17-18 16,-18 17 0,18-17-16,-18 36 15,35-36-15,18 17 16</inkml:trace>
  <inkml:trace contextRef="#ctx0" brushRef="#br0" timeOffset="136010.4746">5045 15646 0,'0'0'15,"0"35"-15,0 0 0,0 1 0,0 16 16,17-16 0,1 34-16,-18-52 15,18-18-15</inkml:trace>
  <inkml:trace contextRef="#ctx0" brushRef="#br0" timeOffset="136165.2709">5027 15487 0,'0'-18'16,"18"18"-16,-1 18 15</inkml:trace>
  <inkml:trace contextRef="#ctx0" brushRef="#br0" timeOffset="136426.6221">5239 15804 0,'17'36'16,"-34"-72"-16,52 107 0,-17-71 0,-1 18 15,1-18-15,0 0 16,-1 0-16,19-18 0,-19-17 16,1-1-16,-18 19 15,0-18-15,0-18 16,-18 35-16,-17-17 16,17 17-16,-17 18 15,17 0 1,18 18-1,18-18-15,-18 17 0,53 19 16</inkml:trace>
  <inkml:trace contextRef="#ctx0" brushRef="#br0" timeOffset="136639.3528">5503 15893 0,'0'-18'15,"0"0"-15,0 1 16,0-1-16,0-17 15,18 0-15,0-36 0,-1 53 16,1-17 0,0 35-16,-1-18 0,36 18 15,-35 0-15,17 18 16,-35 0-16,18-1 16,-18 19-16,0-19 0,17 36 15,-17-18-15</inkml:trace>
  <inkml:trace contextRef="#ctx0" brushRef="#br0" timeOffset="136799.8938">6121 15928 0,'-36'53'16,"1"-18"-16,0-17 0,-18 35 15,18-53 1</inkml:trace>
  <inkml:trace contextRef="#ctx0" brushRef="#br0" timeOffset="138427.3577">7532 15169 0,'-53'-35'15,"35"18"-15,-35-1 0,-35 0 16,35 18-16,-53 18 16,53 0-1,18-1-15,0 1 0,0 17 16,17 0-16,0 36 15,36-36-15,53 36 16,-36-54-16,71 54 16,-53-53-16,-18 17 15,18-17-15,0 52 16,-36-52-16,-17 52 16,0-34-16,-35-19 0,17 18 15,-70 1-15,53-19 16,0 1-16,-36 0 15,53-18-15,1-18 0</inkml:trace>
  <inkml:trace contextRef="#ctx0" brushRef="#br0" timeOffset="138762.3464">7708 15769 0,'0'0'0,"35"53"0,1 71 15,-36-54-15,35 71 16,-35-105-16,0 16 16,0-16-16,0-19 0,0 1 15,-18-36-15,-17-35 16,0 1 0,0-37-16,17-34 15,18 70-15,35-53 16,0 71-16,54 0 15,-54 17 1,53 36-16,-70 17 16,35 18-16,-53-18 15,0 36-15,-18-54 16,-35 36-16,36-35 16,-36-1-16,17-17 15,19-17-15</inkml:trace>
  <inkml:trace contextRef="#ctx0" brushRef="#br0" timeOffset="139530.8787">8079 15875 0,'0'0'0,"17"35"15,1-17-15,17-18 16,0 0-16,-17 0 0,0-18 15,17-17 1,-35 17-16,18-17 16,-36-18-16,0 36 15,1-1-15,-1 18 0,-35-18 16,36 36-16,-19 17 16,19-17-16,17 35 15,17-18 1,1 0-16,35 1 15,-18-19-15,71-17 16,-71 0-16,53-17 16,-52 17-16,-1-36 15,-17 19-15,-18-1 16,0 0-16,-18 1 16,0 17-16,-17 0 15,17 0-15,1 0 16,-1 35-1,18-17-15,0 35 16,18-36-16,-1 1 0,1-1 16,0-17-16,17 18 0,0-18 15,36-18-15,-36 1 16,36-18-16,-54-1 16,19-34-1,-19 34-15,-17 1 0,18-18 16,-18 0-16,0-70 15,-18 52-15,1-35 16,-1 54-16,0 16 16,1 72-1,17-1-15,0 71 16,17-36-16,36 71 16,-35-88-16,17 0 0,0 0 15,1 18-15,-19-54 16,1 1-16,17 0 15,-17-18-15,-1-18 16,-17 0 0,36-17-16,-19 35 15,1-18-15,0 18 16,-1 36-16,-17-19 16,0 19-1,0-19-15,18 1 16,-18-1-16,18-17 0,-1 0 0</inkml:trace>
  <inkml:trace contextRef="#ctx0" brushRef="#br0" timeOffset="139630.9414">9260 16140 0,'-17'53'15,"-1"-53"-15</inkml:trace>
  <inkml:trace contextRef="#ctx0" brushRef="#br0" timeOffset="140302.4344">10266 15910 0,'0'71'16,"0"-142"-16,0 177 0,-18-88 15,1-18-15,-19 0 16,36-18-16,-35-52 15,17 17-15,18 0 0,0-71 16,18 54 0,-18-1-16,18 1 0,-18 17 15,17 17-15,1 1 16,0 17-16,-1 36 0,1 0 16,35 70-16,-36-17 15,1-1-15,17-17 0,-17 18 16,17-19-16,18 37 15,-35-54-15,17-17 16,-17-1-16,-1-17 0,1 0 16,17 0-16,-17-17 15,0-19-15,-1 1 0,-17-36 16,0 19-16,0-1 0,-17-53 16,-1 71-1,0-18-15,1 0 16,17 35-16</inkml:trace>
  <inkml:trace contextRef="#ctx0" brushRef="#br0" timeOffset="140509.4713">10954 15363 0,'17'0'16,"-34"0"-16,52 18 0,-35 17 0,0 18 15,0 0 1,0 35-16,0-52 16,18 52-16,-18-70 15,53 34-15,-18-34 16,18 0 0,-18-18-16,0 0 0,-17 0 15,17 0-15</inkml:trace>
  <inkml:trace contextRef="#ctx0" brushRef="#br0" timeOffset="140892.4957">11501 15610 0,'0'53'0,"0"-106"15,17 212-15,18-53 16,-17-71-16,0 1 15,-1-1-15,1-35 16,-18-18 0,-18-52-16,1 17 15,-19-53-15,36 53 16,-17-18-16,-1 1 16,18-1-16,18-52 15,-1 70-15,72 18 16,-36 35-16,-18 17 15,18 1-15,-18 17 0,0 36 16,-17-36-16,-18 36 16,-18-36-16,-17-17 15,0-1-15,0 1 0,-54 17 16,54-35-16,-18 18 16,35-18-16,36 0 15,0 0-15</inkml:trace>
  <inkml:trace contextRef="#ctx0" brushRef="#br0" timeOffset="141048.6433">12312 15893 0,'0'0'15,"-35"88"-15,17-35 0,-17-18 16,-53 36-16,35-36 15,0 0-15,-18-17 0</inkml:trace>
  <inkml:trace contextRef="#ctx0" brushRef="#br0" timeOffset="144028.9978">13264 15363 0,'0'0'15,"0"142"-15,0-72 16,-17 18-16,17 1 0,0 34 15,0-70-15,0 0 16,0-36-16,0-52 31,0-53-15,0 35-16,17-70 16,-17 52-16,0 18 0,18-17 15,-18 17-15,18-53 16,-1 53-16,1 35 0,0-17 15,-1 35 1,1 18-16,0 17 16,-1 71-16,1-36 15,-1 71-15,-17-70 16,18 70-16,0-88 16,-18 0-16,17-18 15,-17 0-15,0-17 0,18 0 16</inkml:trace>
  <inkml:trace contextRef="#ctx0" brushRef="#br0" timeOffset="144150.9035">13300 15734 0,'0'0'0,"17"0"0,1 0 15,17 0-15,-17 18 0,52-18 16</inkml:trace>
  <inkml:trace contextRef="#ctx0" brushRef="#br0" timeOffset="144529.5726">13688 15787 0,'-35'35'16,"17"0"-16,0 18 15,18-17-15,0 34 16,18-52-16,0-18 0,-18 17 16,35-17-1,0-17-15,-17-1 0,-1-17 16,19 0-16,-19-1 0,1-70 16,0 54-16,-18-90 15,0 90-15,-18-107 16,0 88-16,1 18 15,-19-17 1,19 52-16,-1 18 16,0 18-16,18 70 15,0-18-15,18-17 0,0 18 16,-1 0-16,19-19 0,-19 19 16,54 35-1,-36-71-15,0 0 0,1 1 16,17 17-16</inkml:trace>
  <inkml:trace contextRef="#ctx0" brushRef="#br0" timeOffset="144664.0775">14288 15928 0,'0'0'15,"-18"70"-15,0-34 0,1-1 0,-54 36 16,36-36-16,-1 0 15</inkml:trace>
  <inkml:trace contextRef="#ctx0" brushRef="#br0" timeOffset="146286.1416">15258 15240 0,'-71'-18'0,"36"18"16,0 0-16,-1 0 0,-17 18 16,36 17-16,-1 18 15,18-18 1,0 1-16,18-1 0,-1 0 15,19 18-15,52 0 16,-53-18-16,36 18 16,-54-17-16,19 17 15,-36-18-15,0-18 0,-18 1 16,-17 17 0,-1-35-16,1 18 0,-18-18 15,36 0-15,-19-18 16,36 1-1</inkml:trace>
  <inkml:trace contextRef="#ctx0" brushRef="#br0" timeOffset="147287.5136">15399 15787 0,'35'0'15,"-17"0"-15,17-18 0,36-17 16,-19-18 0,-34 35-16,-18 1 15,18-1-15,-18 0 0,0 1 16,0-1-16,-36 18 16,1 0-16,-18 35 15,18-17-15,0 17 16,17-17-16,18 53 15,0-54-15,18 18 16,35 1 0,35-19-16,-53-17 15,0-17-15,54-1 16,-37 0-16,-34 1 16,0-1-16,-18 1 15,-18 17 1,0 0-1,18 17-15,-17 18 16,-1 1-16,18-19 16,18 1-1,-1-18-15,1 18 16,0-18-16,-1-18 0,1 18 16,17-18-16,-17-17 15,0 35-15,-18-53 16,0 36-16,0-1 0,-18 18 15,0 0 1,18 18-16,0-1 16,0 18-1,36-17-15,-1 0 16,-18-1-16,1-17 0,0 0 16,-1 0-16,1 0 15,-18-17 16,18 17 1,-18-18-17,17 18-15,19-18 16,-19 1-16,1-18 0,0 17 16,17-53-16,0-17 15,-35 35-15,0 0 16,0-53-16,0 54 15,-18-1-15,18 17 0,-17 1 16,17 17-16,0 1 16,0 34-16,0 19 15,0-1-15,17 71 16,1-53-16,0 17 0,-1-17 16,1 0-16,0-18 15,-1 18-15,1 18 16,0-53-16,-18 17 15,17-35-15,-17 17 0,18-17 32,-1 0-32,1-17 15,0 17 1,-1 0-16,1 0 16,-18 17-1,0 1-15,0 0 16,0-1-16,0 1 0,0 0 15</inkml:trace>
  <inkml:trace contextRef="#ctx0" brushRef="#br0" timeOffset="147415.3367">16792 15928 0,'-17'18'0,"34"-36"0,-52 71 0,-36-18 16,36-17-16,-18-1 15</inkml:trace>
  <inkml:trace contextRef="#ctx0" brushRef="#br0" timeOffset="148895.0419">17498 15346 0,'0'0'15,"17"123"-15,-17-52 0,18 35 16,-18-53 0,0-18-16,0-17 15,0-36 1,-35-53-1,35 1-15,-18 17 0,18-71 16,0 71-16,0-17 16,18-1-16,-1 18 0,36-17 15,-17 35-15,34 35 16,-35 0-16,-17 17 16,0 1-16,-18 17 0,17 36 15,-34-36 1,-1 0-16,0 1 0,1-1 15,-18 0-15,17-17 0,-17 17 16,17-17-16,0-1 16,18 1-16,18 35 15,0-35 1,-1-1-16,1 1 0,0 17 16,-1-17-16,18 17 15,-17-17-15,0-1 0,-1 1 16</inkml:trace>
  <inkml:trace contextRef="#ctx0" brushRef="#br0" timeOffset="149495.9815">17886 15734 0,'35'-35'15,"-70"70"-15,105-88 0,-52 18 0,35-18 16,-35 35-16,-18-17 15,0 17-15,0 1 16,-18 17-16,-17 17 16,17-17-16,0 36 15,1-19-15,17 18 0,-18 1 16,18 17-16,18-18 16,17 0-1,0-17-15,36-18 16,-36 0-16,-17 0 15,35-18-15,-36 1 0,1-19 16,-18 19 0,18-1-16,-18 0 0,0 1 15,-18-1-15,0 18 16,18 18-16,0-1 16,0 19-16,18 17 15,0-36-15,17 36 16,0-35-1,18-1-15,-35-17 16,17 0-16,-17 0 16,-18-17-16,17 17 15,-17-18 1,0 0-16,-17 18 16,34 0-1,-17 18-15,18-18 16,0 0-1,-18 18-15,17-18 0,1 0 16,-1-18-16,-17 0 16,0 1-16,0-36 15,-17 35-15,-1 1 16,18-1-16,-17 0 16</inkml:trace>
  <inkml:trace contextRef="#ctx0" brushRef="#br0" timeOffset="150287.4209">18715 15787 0,'0'0'0,"-18"0"0,18-18 31,36-17-16,-36 0-15,17 17 0,-17 0 16,18 1-16,-18-19 16,0 54-1,17 0 1,-17-1-16,18 1 16,0 17-1,-1-17-15,-17 0 0,18-18 16,0 17-16,-18-34 15,0-1 1,0 0-16,0-17 16,17 35-16,1-18 15,0 36 1,-1-18 0,-17 18-16,18-18 0,17 35 15,-17-35-15,-1 0 16,1 18-16,0-18 0,-1 0 15,-17 17-15,18-17 16,0 0 31,-1 0-31,1 0-1,-1-17 1,19-1-16,-19-17 15,1-18-15,0 17 16,-18-16-16,17-37 16,-17 54-16,0-36 15,-17-52 1,-1 88-16,0 35 16,1 17-16,-1 54 15,18-18-15,0-18 16,0 18-16,18 0 15,-1-18-15,1 1 0,17-1 16,18 18-16,-17-36 16,-19-17-16,18 18 15,-17-18-15,0 0 0,-18-18 16,-18 1 0,0 17-1,1 0 1,17 17-16</inkml:trace>
  <inkml:trace contextRef="#ctx0" brushRef="#br0" timeOffset="150480.6567">19173 15540 0,'53'0'0,"-17"0"16,-1-18-16,36 18 15,-36 0-15,18 0 16,-36 0-16</inkml:trace>
  <inkml:trace contextRef="#ctx0" brushRef="#br0" timeOffset="150652.6518">19685 15593 0,'0'53'16,"0"-106"-16,0 123 0,18-34 16,-18-19-16,35 1 15,-17-18-15</inkml:trace>
  <inkml:trace contextRef="#ctx0" brushRef="#br0" timeOffset="151064.2394">19756 15028 0,'0'0'0,"0"36"16,0 34-16,-18 1 16,18-18-16,0 17 0,18 36 15,-1-53-15,1 0 16,-18-18-16,17 0 0,1 18 15,-18-35-15,0 0 16</inkml:trace>
  <inkml:trace contextRef="#ctx0" brushRef="#br0" timeOffset="151313.3213">19667 15522 0,'18'-17'16,"0"-1"-16,52 0 15,-35 18-15,36-17 16,-53 17-16,17 0 16,-17 0-16,17 17 15,-17-17-15,-18 36 16,0-19 0,0 19-16,0-19 15,0 1 1,17-18-16,-17 17 15,18-17-15,-1 0 16</inkml:trace>
  <inkml:trace contextRef="#ctx0" brushRef="#br0" timeOffset="151416.6279">20073 15434 0,'18'0'0</inkml:trace>
  <inkml:trace contextRef="#ctx0" brushRef="#br0" timeOffset="151709.7216">20214 15558 0,'0'0'15,"0"17"-15,0 1 0,18-18 16,-18 17-16,17-17 16,1 0-16,0 0 15,-18-17 17,0-1-32,0 1 15,0-1-15,17 18 16,1 0-1,0 18-15,17-18 16,-17 0-16,-1 17 16,1-17-16,-18 18 0,17-18 15</inkml:trace>
  <inkml:trace contextRef="#ctx0" brushRef="#br0" timeOffset="151820.4811">20602 15646 0,'0'0'16,"36"-18"-16,-36 0 16</inkml:trace>
  <inkml:trace contextRef="#ctx0" brushRef="#br0" timeOffset="220790.6209">13035 16298 0,'0'0'0,"0"-17"0,-17 17 0,17-18 16,-18 18 0,0 0-16,1 0 31,34 0 0,1 0-31,35 0 16,35 18-16,18-18 15,-36 0-15,71 0 16,-70-18-16,0 18 16,-18 0-16,17 0 0,18 0 15,-52-18 1,-19 18-16,1 0 0,-1 0 15,-17-17-15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CFBD-A0B2-914A-B6DF-83265E1C5166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8DF34-4496-CB46-BE7F-8D7CEAD06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28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2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7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0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0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7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9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85992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defRPr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defRPr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defRPr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defRPr>
                <a:latin typeface="Century Schoolbook" charset="0"/>
                <a:ea typeface="Century Schoolbook" charset="0"/>
                <a:cs typeface="Century School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743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08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05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2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4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12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01490-AEAF-A24E-BECA-71584D42C08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9A42C-3A31-A747-AB30-E3C930FF3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9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.xml"/><Relationship Id="rId12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5.png"/><Relationship Id="rId9" Type="http://schemas.openxmlformats.org/officeDocument/2006/relationships/image" Target="../media/image14.tiff"/><Relationship Id="rId10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8.png"/><Relationship Id="rId5" Type="http://schemas.openxmlformats.org/officeDocument/2006/relationships/customXml" Target="../ink/ink4.xm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5022" y="3848298"/>
            <a:ext cx="50476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Deep L-layer</a:t>
            </a:r>
          </a:p>
          <a:p>
            <a:pPr algn="ctr"/>
            <a:r>
              <a:rPr lang="en-US" sz="6000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015811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31399" y="3848298"/>
            <a:ext cx="62749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Getting your matrix</a:t>
            </a:r>
          </a:p>
          <a:p>
            <a:pPr algn="ctr"/>
            <a:r>
              <a:rPr lang="en-US" sz="6000" dirty="0"/>
              <a:t>dimensions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6971A71-A3BA-47AD-8C89-5F5BDD244891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3646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4.34.5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6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4.42.1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15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9728" y="3848298"/>
            <a:ext cx="5638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deep</a:t>
            </a:r>
          </a:p>
          <a:p>
            <a:pPr algn="ctr"/>
            <a:r>
              <a:rPr lang="en-US" sz="6000" dirty="0"/>
              <a:t> representations?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D4A599-60F7-418F-AE08-96EDCA38334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9247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19214617"/>
                </p:ext>
              </p:extLst>
            </p:nvPr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799F2CF5-843D-450B-A534-7CA9B2D327B9}"/>
                  </a:ext>
                </a:extLst>
              </p14:cNvPr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1114560"/>
                <a:ext cx="965844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694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theory and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9794" y="1234662"/>
            <a:ext cx="10359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Informally: There are functions you can compute with a “small” L-layer deep neural network that shallower networks require exponentially more hidden units to compute.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93D78627-D596-4DDA-9658-8480F640124B}"/>
                  </a:ext>
                </a:extLst>
              </p14:cNvPr>
              <p14:cNvContentPartPr/>
              <p14:nvPr/>
            </p14:nvContentPartPr>
            <p14:xfrm>
              <a:off x="793800" y="2120760"/>
              <a:ext cx="11252520" cy="448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D78627-D596-4DDA-9658-8480F6401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440" y="2111400"/>
                <a:ext cx="1127124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822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69862" y="3848298"/>
            <a:ext cx="69980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Building blocks of </a:t>
            </a:r>
          </a:p>
          <a:p>
            <a:pPr algn="ctr"/>
            <a:r>
              <a:rPr lang="en-US" sz="6000" dirty="0"/>
              <a:t>deep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87324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5.07.2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8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93572E71-921E-4737-9D68-545E23CE63F3}"/>
                  </a:ext>
                </a:extLst>
              </p14:cNvPr>
              <p14:cNvContentPartPr/>
              <p14:nvPr/>
            </p14:nvContentPartPr>
            <p14:xfrm>
              <a:off x="1212840" y="1054080"/>
              <a:ext cx="10738080" cy="5524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1044720"/>
                <a:ext cx="1075680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369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0028" y="3848298"/>
            <a:ext cx="5817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Parameters vs</a:t>
            </a:r>
          </a:p>
          <a:p>
            <a:pPr algn="ctr"/>
            <a:r>
              <a:rPr lang="en-US" sz="6000" dirty="0"/>
              <a:t>Hyperparameters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924F8BD-2F0E-4B1C-A2CA-CCDCB5E7D036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21806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3.39.05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7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5.30.1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9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8"/>
            <a:ext cx="10605630" cy="1325563"/>
          </a:xfrm>
        </p:spPr>
        <p:txBody>
          <a:bodyPr/>
          <a:lstStyle/>
          <a:p>
            <a:r>
              <a:rPr lang="en-US" dirty="0"/>
              <a:t>Applied deep learning is a very empirical process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6262" y="2562360"/>
            <a:ext cx="5291105" cy="2702679"/>
            <a:chOff x="6880847" y="2242959"/>
            <a:chExt cx="4580684" cy="2802420"/>
          </a:xfrm>
        </p:grpSpPr>
        <p:grpSp>
          <p:nvGrpSpPr>
            <p:cNvPr id="20" name="Group 19"/>
            <p:cNvGrpSpPr/>
            <p:nvPr/>
          </p:nvGrpSpPr>
          <p:grpSpPr>
            <a:xfrm>
              <a:off x="7740869" y="2242959"/>
              <a:ext cx="3720662" cy="2378174"/>
              <a:chOff x="8308428" y="2209592"/>
              <a:chExt cx="2475185" cy="182970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450317" y="2209592"/>
                <a:ext cx="1" cy="18297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308428" y="3886230"/>
                <a:ext cx="24751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cost </a:t>
                  </a:r>
                  <a14:m>
                    <m:oMath xmlns:m="http://schemas.openxmlformats.org/officeDocument/2006/math" xmlns="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𝐽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804" t="-13253" b="-36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8491241" y="4502850"/>
              <a:ext cx="2159651" cy="542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of iterations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97046" y="1543405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7" y="462863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180" y="462863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27" name="Shape 167">
            <a:extLst>
              <a:ext uri="{FF2B5EF4-FFF2-40B4-BE49-F238E27FC236}">
                <a16:creationId xmlns:a16="http://schemas.microsoft.com/office/drawing/2014/main" xmlns="" id="{9675B8D5-35D2-48A7-B7BE-49424F1E067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35338">
            <a:off x="1967987" y="2167211"/>
            <a:ext cx="2982149" cy="3147403"/>
          </a:xfrm>
          <a:prstGeom prst="rect">
            <a:avLst/>
          </a:prstGeom>
        </p:spPr>
      </p:pic>
      <p:sp>
        <p:nvSpPr>
          <p:cNvPr id="28" name="Circular Arrow 10">
            <a:extLst>
              <a:ext uri="{FF2B5EF4-FFF2-40B4-BE49-F238E27FC236}">
                <a16:creationId xmlns:a16="http://schemas.microsoft.com/office/drawing/2014/main" xmlns="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09855" y="2066625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9" name="Circular Arrow 11">
            <a:extLst>
              <a:ext uri="{FF2B5EF4-FFF2-40B4-BE49-F238E27FC236}">
                <a16:creationId xmlns:a16="http://schemas.microsoft.com/office/drawing/2014/main" xmlns="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990433" y="2123763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0" name="Circular Arrow 13">
            <a:extLst>
              <a:ext uri="{FF2B5EF4-FFF2-40B4-BE49-F238E27FC236}">
                <a16:creationId xmlns:a16="http://schemas.microsoft.com/office/drawing/2014/main" xmlns="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065409" y="2090536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B776BF8-E0FE-4005-8ECF-5DF4FB933A96}"/>
                  </a:ext>
                </a:extLst>
              </p14:cNvPr>
              <p14:cNvContentPartPr/>
              <p14:nvPr/>
            </p14:nvContentPartPr>
            <p14:xfrm>
              <a:off x="355680" y="1320840"/>
              <a:ext cx="11055600" cy="455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320" y="1311480"/>
                <a:ext cx="1107432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09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0314" y="3535782"/>
            <a:ext cx="66770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does this</a:t>
            </a:r>
          </a:p>
          <a:p>
            <a:pPr algn="ctr"/>
            <a:r>
              <a:rPr lang="en-US" sz="6600" dirty="0"/>
              <a:t>have to do with</a:t>
            </a:r>
          </a:p>
          <a:p>
            <a:pPr algn="ctr"/>
            <a:r>
              <a:rPr lang="en-US" sz="6600" dirty="0"/>
              <a:t>the brain?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2A7AA8-789C-4A0D-BF70-105BCF85950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3487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8-15 at 5.57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9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3.42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6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0821" y="3848298"/>
            <a:ext cx="67360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Forward Propagation</a:t>
            </a:r>
          </a:p>
          <a:p>
            <a:pPr algn="ctr"/>
            <a:r>
              <a:rPr lang="en-US" sz="6000" dirty="0"/>
              <a:t>in a Deep Network</a:t>
            </a:r>
          </a:p>
        </p:txBody>
      </p:sp>
    </p:spTree>
    <p:extLst>
      <p:ext uri="{BB962C8B-B14F-4D97-AF65-F5344CB8AC3E}">
        <p14:creationId xmlns:p14="http://schemas.microsoft.com/office/powerpoint/2010/main" val="36720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3.47.1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6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3.59.0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6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4.08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6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4.13.00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6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5 at 4.20.1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67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126</Words>
  <Application>Microsoft Macintosh PowerPoint</Application>
  <PresentationFormat>Custom</PresentationFormat>
  <Paragraphs>35</Paragraphs>
  <Slides>23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Intuition about deep representation</vt:lpstr>
      <vt:lpstr>Circuit theory and deep learning</vt:lpstr>
      <vt:lpstr>PowerPoint Presentation</vt:lpstr>
      <vt:lpstr>PowerPoint Presentation</vt:lpstr>
      <vt:lpstr>Forward and backward functions</vt:lpstr>
      <vt:lpstr>PowerPoint Presentation</vt:lpstr>
      <vt:lpstr>PowerPoint Presentation</vt:lpstr>
      <vt:lpstr>Applied deep learning is a very empirical process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Brian Yang</cp:lastModifiedBy>
  <cp:revision>41</cp:revision>
  <dcterms:created xsi:type="dcterms:W3CDTF">2017-07-10T04:05:22Z</dcterms:created>
  <dcterms:modified xsi:type="dcterms:W3CDTF">2017-08-16T00:57:32Z</dcterms:modified>
</cp:coreProperties>
</file>